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88"/>
  </p:notesMasterIdLst>
  <p:sldIdLst>
    <p:sldId id="267" r:id="rId2"/>
    <p:sldId id="275" r:id="rId3"/>
    <p:sldId id="440" r:id="rId4"/>
    <p:sldId id="519" r:id="rId5"/>
    <p:sldId id="500" r:id="rId6"/>
    <p:sldId id="271" r:id="rId7"/>
    <p:sldId id="264" r:id="rId8"/>
    <p:sldId id="317" r:id="rId9"/>
    <p:sldId id="391" r:id="rId10"/>
    <p:sldId id="481" r:id="rId11"/>
    <p:sldId id="479" r:id="rId12"/>
    <p:sldId id="478" r:id="rId13"/>
    <p:sldId id="473" r:id="rId14"/>
    <p:sldId id="474" r:id="rId15"/>
    <p:sldId id="393" r:id="rId16"/>
    <p:sldId id="430" r:id="rId17"/>
    <p:sldId id="434" r:id="rId18"/>
    <p:sldId id="309" r:id="rId19"/>
    <p:sldId id="457" r:id="rId20"/>
    <p:sldId id="450" r:id="rId21"/>
    <p:sldId id="451" r:id="rId22"/>
    <p:sldId id="452" r:id="rId23"/>
    <p:sldId id="485" r:id="rId24"/>
    <p:sldId id="453" r:id="rId25"/>
    <p:sldId id="454" r:id="rId26"/>
    <p:sldId id="455" r:id="rId27"/>
    <p:sldId id="456" r:id="rId28"/>
    <p:sldId id="469" r:id="rId29"/>
    <p:sldId id="522" r:id="rId30"/>
    <p:sldId id="480" r:id="rId31"/>
    <p:sldId id="459" r:id="rId32"/>
    <p:sldId id="465" r:id="rId33"/>
    <p:sldId id="503" r:id="rId34"/>
    <p:sldId id="501" r:id="rId35"/>
    <p:sldId id="502" r:id="rId36"/>
    <p:sldId id="291" r:id="rId37"/>
    <p:sldId id="292" r:id="rId38"/>
    <p:sldId id="293" r:id="rId39"/>
    <p:sldId id="294" r:id="rId40"/>
    <p:sldId id="295" r:id="rId41"/>
    <p:sldId id="296" r:id="rId42"/>
    <p:sldId id="297" r:id="rId43"/>
    <p:sldId id="299" r:id="rId44"/>
    <p:sldId id="300" r:id="rId45"/>
    <p:sldId id="301" r:id="rId46"/>
    <p:sldId id="302" r:id="rId47"/>
    <p:sldId id="303" r:id="rId48"/>
    <p:sldId id="312" r:id="rId49"/>
    <p:sldId id="315" r:id="rId50"/>
    <p:sldId id="313" r:id="rId51"/>
    <p:sldId id="314" r:id="rId52"/>
    <p:sldId id="499" r:id="rId53"/>
    <p:sldId id="464" r:id="rId54"/>
    <p:sldId id="476" r:id="rId55"/>
    <p:sldId id="488" r:id="rId56"/>
    <p:sldId id="487" r:id="rId57"/>
    <p:sldId id="442" r:id="rId58"/>
    <p:sldId id="429" r:id="rId59"/>
    <p:sldId id="512" r:id="rId60"/>
    <p:sldId id="509" r:id="rId61"/>
    <p:sldId id="510" r:id="rId62"/>
    <p:sldId id="396" r:id="rId63"/>
    <p:sldId id="461" r:id="rId64"/>
    <p:sldId id="470" r:id="rId65"/>
    <p:sldId id="463" r:id="rId66"/>
    <p:sldId id="305" r:id="rId67"/>
    <p:sldId id="329" r:id="rId68"/>
    <p:sldId id="327" r:id="rId69"/>
    <p:sldId id="328" r:id="rId70"/>
    <p:sldId id="460" r:id="rId71"/>
    <p:sldId id="446" r:id="rId72"/>
    <p:sldId id="447" r:id="rId73"/>
    <p:sldId id="475" r:id="rId74"/>
    <p:sldId id="484" r:id="rId75"/>
    <p:sldId id="483" r:id="rId76"/>
    <p:sldId id="513" r:id="rId77"/>
    <p:sldId id="331" r:id="rId78"/>
    <p:sldId id="448" r:id="rId79"/>
    <p:sldId id="410" r:id="rId80"/>
    <p:sldId id="467" r:id="rId81"/>
    <p:sldId id="486" r:id="rId82"/>
    <p:sldId id="466" r:id="rId83"/>
    <p:sldId id="413" r:id="rId84"/>
    <p:sldId id="504" r:id="rId85"/>
    <p:sldId id="307" r:id="rId86"/>
    <p:sldId id="261" r:id="rId8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13" autoAdjust="0"/>
    <p:restoredTop sz="95501" autoAdjust="0"/>
  </p:normalViewPr>
  <p:slideViewPr>
    <p:cSldViewPr snapToGrid="0">
      <p:cViewPr>
        <p:scale>
          <a:sx n="100" d="100"/>
          <a:sy n="100" d="100"/>
        </p:scale>
        <p:origin x="432" y="28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61E8839E-C0D0-414A-8C60-867289655746}" type="datetimeFigureOut">
              <a:rPr lang="en-US" smtClean="0"/>
              <a:t>4/22/2022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0D36B0C2-0B72-47E2-93BB-743F5A6A76F8}" type="slidenum">
              <a:rPr lang="en-US" smtClean="0"/>
              <a:t>‹#›</a:t>
            </a:fld>
            <a:endParaRPr lang="en-US"/>
          </a:p>
        </p:txBody>
      </p:sp>
    </p:spTree>
    <p:extLst>
      <p:ext uri="{BB962C8B-B14F-4D97-AF65-F5344CB8AC3E}">
        <p14:creationId xmlns:p14="http://schemas.microsoft.com/office/powerpoint/2010/main" val="309604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4</a:t>
            </a:fld>
            <a:endParaRPr lang="en-US"/>
          </a:p>
        </p:txBody>
      </p:sp>
    </p:spTree>
    <p:extLst>
      <p:ext uri="{BB962C8B-B14F-4D97-AF65-F5344CB8AC3E}">
        <p14:creationId xmlns:p14="http://schemas.microsoft.com/office/powerpoint/2010/main" val="425528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36B0C2-0B72-47E2-93BB-743F5A6A76F8}" type="slidenum">
              <a:rPr lang="en-US" smtClean="0"/>
              <a:t>32</a:t>
            </a:fld>
            <a:endParaRPr lang="en-US"/>
          </a:p>
        </p:txBody>
      </p:sp>
    </p:spTree>
    <p:extLst>
      <p:ext uri="{BB962C8B-B14F-4D97-AF65-F5344CB8AC3E}">
        <p14:creationId xmlns:p14="http://schemas.microsoft.com/office/powerpoint/2010/main" val="4070177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33</a:t>
            </a:fld>
            <a:endParaRPr lang="en-US"/>
          </a:p>
        </p:txBody>
      </p:sp>
    </p:spTree>
    <p:extLst>
      <p:ext uri="{BB962C8B-B14F-4D97-AF65-F5344CB8AC3E}">
        <p14:creationId xmlns:p14="http://schemas.microsoft.com/office/powerpoint/2010/main" val="3851570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36</a:t>
            </a:fld>
            <a:endParaRPr lang="en-US"/>
          </a:p>
        </p:txBody>
      </p:sp>
    </p:spTree>
    <p:extLst>
      <p:ext uri="{BB962C8B-B14F-4D97-AF65-F5344CB8AC3E}">
        <p14:creationId xmlns:p14="http://schemas.microsoft.com/office/powerpoint/2010/main" val="491916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37</a:t>
            </a:fld>
            <a:endParaRPr lang="en-US"/>
          </a:p>
        </p:txBody>
      </p:sp>
    </p:spTree>
    <p:extLst>
      <p:ext uri="{BB962C8B-B14F-4D97-AF65-F5344CB8AC3E}">
        <p14:creationId xmlns:p14="http://schemas.microsoft.com/office/powerpoint/2010/main" val="3048449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38</a:t>
            </a:fld>
            <a:endParaRPr lang="en-US"/>
          </a:p>
        </p:txBody>
      </p:sp>
    </p:spTree>
    <p:extLst>
      <p:ext uri="{BB962C8B-B14F-4D97-AF65-F5344CB8AC3E}">
        <p14:creationId xmlns:p14="http://schemas.microsoft.com/office/powerpoint/2010/main" val="1313472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39</a:t>
            </a:fld>
            <a:endParaRPr lang="en-US"/>
          </a:p>
        </p:txBody>
      </p:sp>
    </p:spTree>
    <p:extLst>
      <p:ext uri="{BB962C8B-B14F-4D97-AF65-F5344CB8AC3E}">
        <p14:creationId xmlns:p14="http://schemas.microsoft.com/office/powerpoint/2010/main" val="1600483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40</a:t>
            </a:fld>
            <a:endParaRPr lang="en-US"/>
          </a:p>
        </p:txBody>
      </p:sp>
    </p:spTree>
    <p:extLst>
      <p:ext uri="{BB962C8B-B14F-4D97-AF65-F5344CB8AC3E}">
        <p14:creationId xmlns:p14="http://schemas.microsoft.com/office/powerpoint/2010/main" val="2793412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36B0C2-0B72-47E2-93BB-743F5A6A76F8}" type="slidenum">
              <a:rPr lang="en-US" smtClean="0"/>
              <a:t>41</a:t>
            </a:fld>
            <a:endParaRPr lang="en-US"/>
          </a:p>
        </p:txBody>
      </p:sp>
    </p:spTree>
    <p:extLst>
      <p:ext uri="{BB962C8B-B14F-4D97-AF65-F5344CB8AC3E}">
        <p14:creationId xmlns:p14="http://schemas.microsoft.com/office/powerpoint/2010/main" val="2171408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42</a:t>
            </a:fld>
            <a:endParaRPr lang="en-US"/>
          </a:p>
        </p:txBody>
      </p:sp>
    </p:spTree>
    <p:extLst>
      <p:ext uri="{BB962C8B-B14F-4D97-AF65-F5344CB8AC3E}">
        <p14:creationId xmlns:p14="http://schemas.microsoft.com/office/powerpoint/2010/main" val="1404119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43</a:t>
            </a:fld>
            <a:endParaRPr lang="en-US"/>
          </a:p>
        </p:txBody>
      </p:sp>
    </p:spTree>
    <p:extLst>
      <p:ext uri="{BB962C8B-B14F-4D97-AF65-F5344CB8AC3E}">
        <p14:creationId xmlns:p14="http://schemas.microsoft.com/office/powerpoint/2010/main" val="2197543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5</a:t>
            </a:fld>
            <a:endParaRPr lang="en-US"/>
          </a:p>
        </p:txBody>
      </p:sp>
    </p:spTree>
    <p:extLst>
      <p:ext uri="{BB962C8B-B14F-4D97-AF65-F5344CB8AC3E}">
        <p14:creationId xmlns:p14="http://schemas.microsoft.com/office/powerpoint/2010/main" val="202905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44</a:t>
            </a:fld>
            <a:endParaRPr lang="en-US"/>
          </a:p>
        </p:txBody>
      </p:sp>
    </p:spTree>
    <p:extLst>
      <p:ext uri="{BB962C8B-B14F-4D97-AF65-F5344CB8AC3E}">
        <p14:creationId xmlns:p14="http://schemas.microsoft.com/office/powerpoint/2010/main" val="278809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36B0C2-0B72-47E2-93BB-743F5A6A76F8}" type="slidenum">
              <a:rPr lang="en-US" smtClean="0"/>
              <a:t>45</a:t>
            </a:fld>
            <a:endParaRPr lang="en-US"/>
          </a:p>
        </p:txBody>
      </p:sp>
    </p:spTree>
    <p:extLst>
      <p:ext uri="{BB962C8B-B14F-4D97-AF65-F5344CB8AC3E}">
        <p14:creationId xmlns:p14="http://schemas.microsoft.com/office/powerpoint/2010/main" val="2444055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36B0C2-0B72-47E2-93BB-743F5A6A76F8}" type="slidenum">
              <a:rPr lang="en-US" smtClean="0"/>
              <a:t>46</a:t>
            </a:fld>
            <a:endParaRPr lang="en-US"/>
          </a:p>
        </p:txBody>
      </p:sp>
    </p:spTree>
    <p:extLst>
      <p:ext uri="{BB962C8B-B14F-4D97-AF65-F5344CB8AC3E}">
        <p14:creationId xmlns:p14="http://schemas.microsoft.com/office/powerpoint/2010/main" val="3366955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47</a:t>
            </a:fld>
            <a:endParaRPr lang="en-US"/>
          </a:p>
        </p:txBody>
      </p:sp>
    </p:spTree>
    <p:extLst>
      <p:ext uri="{BB962C8B-B14F-4D97-AF65-F5344CB8AC3E}">
        <p14:creationId xmlns:p14="http://schemas.microsoft.com/office/powerpoint/2010/main" val="4242950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48</a:t>
            </a:fld>
            <a:endParaRPr lang="en-US"/>
          </a:p>
        </p:txBody>
      </p:sp>
    </p:spTree>
    <p:extLst>
      <p:ext uri="{BB962C8B-B14F-4D97-AF65-F5344CB8AC3E}">
        <p14:creationId xmlns:p14="http://schemas.microsoft.com/office/powerpoint/2010/main" val="3818221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49</a:t>
            </a:fld>
            <a:endParaRPr lang="en-US"/>
          </a:p>
        </p:txBody>
      </p:sp>
    </p:spTree>
    <p:extLst>
      <p:ext uri="{BB962C8B-B14F-4D97-AF65-F5344CB8AC3E}">
        <p14:creationId xmlns:p14="http://schemas.microsoft.com/office/powerpoint/2010/main" val="3222337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50</a:t>
            </a:fld>
            <a:endParaRPr lang="en-US"/>
          </a:p>
        </p:txBody>
      </p:sp>
    </p:spTree>
    <p:extLst>
      <p:ext uri="{BB962C8B-B14F-4D97-AF65-F5344CB8AC3E}">
        <p14:creationId xmlns:p14="http://schemas.microsoft.com/office/powerpoint/2010/main" val="413304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51</a:t>
            </a:fld>
            <a:endParaRPr lang="en-US"/>
          </a:p>
        </p:txBody>
      </p:sp>
    </p:spTree>
    <p:extLst>
      <p:ext uri="{BB962C8B-B14F-4D97-AF65-F5344CB8AC3E}">
        <p14:creationId xmlns:p14="http://schemas.microsoft.com/office/powerpoint/2010/main" val="2368134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52</a:t>
            </a:fld>
            <a:endParaRPr lang="en-US"/>
          </a:p>
        </p:txBody>
      </p:sp>
    </p:spTree>
    <p:extLst>
      <p:ext uri="{BB962C8B-B14F-4D97-AF65-F5344CB8AC3E}">
        <p14:creationId xmlns:p14="http://schemas.microsoft.com/office/powerpoint/2010/main" val="3871897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36B0C2-0B72-47E2-93BB-743F5A6A76F8}" type="slidenum">
              <a:rPr lang="en-US" smtClean="0"/>
              <a:t>53</a:t>
            </a:fld>
            <a:endParaRPr lang="en-US"/>
          </a:p>
        </p:txBody>
      </p:sp>
    </p:spTree>
    <p:extLst>
      <p:ext uri="{BB962C8B-B14F-4D97-AF65-F5344CB8AC3E}">
        <p14:creationId xmlns:p14="http://schemas.microsoft.com/office/powerpoint/2010/main" val="914045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10</a:t>
            </a:fld>
            <a:endParaRPr lang="en-US"/>
          </a:p>
        </p:txBody>
      </p:sp>
    </p:spTree>
    <p:extLst>
      <p:ext uri="{BB962C8B-B14F-4D97-AF65-F5344CB8AC3E}">
        <p14:creationId xmlns:p14="http://schemas.microsoft.com/office/powerpoint/2010/main" val="3807066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54</a:t>
            </a:fld>
            <a:endParaRPr lang="en-US"/>
          </a:p>
        </p:txBody>
      </p:sp>
    </p:spTree>
    <p:extLst>
      <p:ext uri="{BB962C8B-B14F-4D97-AF65-F5344CB8AC3E}">
        <p14:creationId xmlns:p14="http://schemas.microsoft.com/office/powerpoint/2010/main" val="2505762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6B0C2-0B72-47E2-93BB-743F5A6A76F8}" type="slidenum">
              <a:rPr lang="en-US" smtClean="0"/>
              <a:t>55</a:t>
            </a:fld>
            <a:endParaRPr lang="en-US"/>
          </a:p>
        </p:txBody>
      </p:sp>
    </p:spTree>
    <p:extLst>
      <p:ext uri="{BB962C8B-B14F-4D97-AF65-F5344CB8AC3E}">
        <p14:creationId xmlns:p14="http://schemas.microsoft.com/office/powerpoint/2010/main" val="3870714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36B0C2-0B72-47E2-93BB-743F5A6A76F8}" type="slidenum">
              <a:rPr lang="en-US" smtClean="0"/>
              <a:t>65</a:t>
            </a:fld>
            <a:endParaRPr lang="en-US"/>
          </a:p>
        </p:txBody>
      </p:sp>
    </p:spTree>
    <p:extLst>
      <p:ext uri="{BB962C8B-B14F-4D97-AF65-F5344CB8AC3E}">
        <p14:creationId xmlns:p14="http://schemas.microsoft.com/office/powerpoint/2010/main" val="2670632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36B0C2-0B72-47E2-93BB-743F5A6A76F8}" type="slidenum">
              <a:rPr lang="en-US" smtClean="0"/>
              <a:t>66</a:t>
            </a:fld>
            <a:endParaRPr lang="en-US"/>
          </a:p>
        </p:txBody>
      </p:sp>
    </p:spTree>
    <p:extLst>
      <p:ext uri="{BB962C8B-B14F-4D97-AF65-F5344CB8AC3E}">
        <p14:creationId xmlns:p14="http://schemas.microsoft.com/office/powerpoint/2010/main" val="9850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73</a:t>
            </a:fld>
            <a:endParaRPr lang="en-US"/>
          </a:p>
        </p:txBody>
      </p:sp>
    </p:spTree>
    <p:extLst>
      <p:ext uri="{BB962C8B-B14F-4D97-AF65-F5344CB8AC3E}">
        <p14:creationId xmlns:p14="http://schemas.microsoft.com/office/powerpoint/2010/main" val="41933812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36B0C2-0B72-47E2-93BB-743F5A6A76F8}" type="slidenum">
              <a:rPr lang="en-US" smtClean="0"/>
              <a:t>80</a:t>
            </a:fld>
            <a:endParaRPr lang="en-US"/>
          </a:p>
        </p:txBody>
      </p:sp>
    </p:spTree>
    <p:extLst>
      <p:ext uri="{BB962C8B-B14F-4D97-AF65-F5344CB8AC3E}">
        <p14:creationId xmlns:p14="http://schemas.microsoft.com/office/powerpoint/2010/main" val="16857303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36B0C2-0B72-47E2-93BB-743F5A6A76F8}" type="slidenum">
              <a:rPr lang="en-US" smtClean="0"/>
              <a:t>82</a:t>
            </a:fld>
            <a:endParaRPr lang="en-US"/>
          </a:p>
        </p:txBody>
      </p:sp>
    </p:spTree>
    <p:extLst>
      <p:ext uri="{BB962C8B-B14F-4D97-AF65-F5344CB8AC3E}">
        <p14:creationId xmlns:p14="http://schemas.microsoft.com/office/powerpoint/2010/main" val="34757038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36B0C2-0B72-47E2-93BB-743F5A6A76F8}" type="slidenum">
              <a:rPr lang="en-US" smtClean="0"/>
              <a:t>83</a:t>
            </a:fld>
            <a:endParaRPr lang="en-US"/>
          </a:p>
        </p:txBody>
      </p:sp>
    </p:spTree>
    <p:extLst>
      <p:ext uri="{BB962C8B-B14F-4D97-AF65-F5344CB8AC3E}">
        <p14:creationId xmlns:p14="http://schemas.microsoft.com/office/powerpoint/2010/main" val="3219344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85</a:t>
            </a:fld>
            <a:endParaRPr lang="en-US"/>
          </a:p>
        </p:txBody>
      </p:sp>
    </p:spTree>
    <p:extLst>
      <p:ext uri="{BB962C8B-B14F-4D97-AF65-F5344CB8AC3E}">
        <p14:creationId xmlns:p14="http://schemas.microsoft.com/office/powerpoint/2010/main" val="3375043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1498729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11</a:t>
            </a:fld>
            <a:endParaRPr lang="en-US"/>
          </a:p>
        </p:txBody>
      </p:sp>
    </p:spTree>
    <p:extLst>
      <p:ext uri="{BB962C8B-B14F-4D97-AF65-F5344CB8AC3E}">
        <p14:creationId xmlns:p14="http://schemas.microsoft.com/office/powerpoint/2010/main" val="1972151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12</a:t>
            </a:fld>
            <a:endParaRPr lang="en-US"/>
          </a:p>
        </p:txBody>
      </p:sp>
    </p:spTree>
    <p:extLst>
      <p:ext uri="{BB962C8B-B14F-4D97-AF65-F5344CB8AC3E}">
        <p14:creationId xmlns:p14="http://schemas.microsoft.com/office/powerpoint/2010/main" val="4176603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Separate line items among screen buttons</a:t>
            </a:r>
          </a:p>
        </p:txBody>
      </p:sp>
      <p:sp>
        <p:nvSpPr>
          <p:cNvPr id="4" name="Slide Number Placeholder 3"/>
          <p:cNvSpPr>
            <a:spLocks noGrp="1"/>
          </p:cNvSpPr>
          <p:nvPr>
            <p:ph type="sldNum" sz="quarter" idx="10"/>
          </p:nvPr>
        </p:nvSpPr>
        <p:spPr/>
        <p:txBody>
          <a:bodyPr/>
          <a:lstStyle/>
          <a:p>
            <a:fld id="{0D36B0C2-0B72-47E2-93BB-743F5A6A76F8}" type="slidenum">
              <a:rPr lang="en-US" smtClean="0"/>
              <a:t>13</a:t>
            </a:fld>
            <a:endParaRPr lang="en-US"/>
          </a:p>
        </p:txBody>
      </p:sp>
    </p:spTree>
    <p:extLst>
      <p:ext uri="{BB962C8B-B14F-4D97-AF65-F5344CB8AC3E}">
        <p14:creationId xmlns:p14="http://schemas.microsoft.com/office/powerpoint/2010/main" val="2172904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14</a:t>
            </a:fld>
            <a:endParaRPr lang="en-US"/>
          </a:p>
        </p:txBody>
      </p:sp>
    </p:spTree>
    <p:extLst>
      <p:ext uri="{BB962C8B-B14F-4D97-AF65-F5344CB8AC3E}">
        <p14:creationId xmlns:p14="http://schemas.microsoft.com/office/powerpoint/2010/main" val="170304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6B0C2-0B72-47E2-93BB-743F5A6A76F8}" type="slidenum">
              <a:rPr lang="en-US" smtClean="0"/>
              <a:t>18</a:t>
            </a:fld>
            <a:endParaRPr lang="en-US"/>
          </a:p>
        </p:txBody>
      </p:sp>
    </p:spTree>
    <p:extLst>
      <p:ext uri="{BB962C8B-B14F-4D97-AF65-F5344CB8AC3E}">
        <p14:creationId xmlns:p14="http://schemas.microsoft.com/office/powerpoint/2010/main" val="3949403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6B0C2-0B72-47E2-93BB-743F5A6A76F8}" type="slidenum">
              <a:rPr lang="en-US" smtClean="0"/>
              <a:t>31</a:t>
            </a:fld>
            <a:endParaRPr lang="en-US"/>
          </a:p>
        </p:txBody>
      </p:sp>
    </p:spTree>
    <p:extLst>
      <p:ext uri="{BB962C8B-B14F-4D97-AF65-F5344CB8AC3E}">
        <p14:creationId xmlns:p14="http://schemas.microsoft.com/office/powerpoint/2010/main" val="3074120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bwMode="gray">
      <p:bgPr>
        <a:solidFill>
          <a:schemeClr val="bg1"/>
        </a:solidFill>
        <a:effectLst/>
      </p:bgPr>
    </p:bg>
    <p:spTree>
      <p:nvGrpSpPr>
        <p:cNvPr id="1" name=""/>
        <p:cNvGrpSpPr/>
        <p:nvPr/>
      </p:nvGrpSpPr>
      <p:grpSpPr>
        <a:xfrm>
          <a:off x="0" y="0"/>
          <a:ext cx="0" cy="0"/>
          <a:chOff x="0" y="0"/>
          <a:chExt cx="0" cy="0"/>
        </a:xfrm>
      </p:grpSpPr>
      <p:pic>
        <p:nvPicPr>
          <p:cNvPr id="5" name="Picture 4" descr="iStock_000017360118_XXXLarge_ppt 100 3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0" y="3187535"/>
            <a:ext cx="12192000" cy="3681984"/>
          </a:xfrm>
          <a:prstGeom prst="rect">
            <a:avLst/>
          </a:prstGeom>
        </p:spPr>
      </p:pic>
      <p:sp>
        <p:nvSpPr>
          <p:cNvPr id="7170" name="Rectangle 2"/>
          <p:cNvSpPr>
            <a:spLocks noGrp="1" noChangeArrowheads="1"/>
          </p:cNvSpPr>
          <p:nvPr>
            <p:ph type="ctrTitle" hasCustomPrompt="1"/>
          </p:nvPr>
        </p:nvSpPr>
        <p:spPr>
          <a:xfrm>
            <a:off x="1243996" y="414677"/>
            <a:ext cx="6934881" cy="2407428"/>
          </a:xfrm>
        </p:spPr>
        <p:txBody>
          <a:bodyPr anchor="ctr" anchorCtr="0">
            <a:normAutofit/>
          </a:bodyPr>
          <a:lstStyle>
            <a:lvl1pPr>
              <a:defRPr sz="4800" b="1"/>
            </a:lvl1pPr>
          </a:lstStyle>
          <a:p>
            <a:r>
              <a:rPr lang="en-US" dirty="0"/>
              <a:t>Title of Presentation</a:t>
            </a:r>
          </a:p>
        </p:txBody>
      </p:sp>
      <p:sp>
        <p:nvSpPr>
          <p:cNvPr id="7171" name="Rectangle 3"/>
          <p:cNvSpPr>
            <a:spLocks noGrp="1" noChangeArrowheads="1"/>
          </p:cNvSpPr>
          <p:nvPr>
            <p:ph type="subTitle" idx="1" hasCustomPrompt="1"/>
          </p:nvPr>
        </p:nvSpPr>
        <p:spPr>
          <a:xfrm>
            <a:off x="1239352" y="3500602"/>
            <a:ext cx="6179237" cy="521156"/>
          </a:xfrm>
        </p:spPr>
        <p:txBody>
          <a:bodyPr anchor="ctr" anchorCtr="0"/>
          <a:lstStyle>
            <a:lvl1pPr marL="0" indent="0">
              <a:buFont typeface="Wingdings" pitchFamily="-65" charset="2"/>
              <a:buNone/>
              <a:defRPr sz="3200" b="1"/>
            </a:lvl1pPr>
          </a:lstStyle>
          <a:p>
            <a:r>
              <a:rPr lang="en-US" dirty="0"/>
              <a:t>Presenter Name</a:t>
            </a:r>
          </a:p>
        </p:txBody>
      </p:sp>
      <p:sp>
        <p:nvSpPr>
          <p:cNvPr id="6" name="Rectangle 7"/>
          <p:cNvSpPr>
            <a:spLocks noChangeArrowheads="1"/>
          </p:cNvSpPr>
          <p:nvPr/>
        </p:nvSpPr>
        <p:spPr bwMode="ltGray">
          <a:xfrm>
            <a:off x="0" y="2"/>
            <a:ext cx="859368" cy="6888237"/>
          </a:xfrm>
          <a:prstGeom prst="rect">
            <a:avLst/>
          </a:prstGeom>
          <a:solidFill>
            <a:srgbClr val="EE2E24"/>
          </a:solidFill>
          <a:ln w="9525">
            <a:noFill/>
            <a:miter lim="800000"/>
            <a:headEnd/>
            <a:tailEnd/>
          </a:ln>
          <a:effectLst/>
        </p:spPr>
        <p:txBody>
          <a:bodyPr wrap="none" anchor="ctr"/>
          <a:lstStyle/>
          <a:p>
            <a:endParaRPr lang="en-US" sz="2400"/>
          </a:p>
        </p:txBody>
      </p:sp>
      <p:sp>
        <p:nvSpPr>
          <p:cNvPr id="4" name="Text Placeholder 3"/>
          <p:cNvSpPr>
            <a:spLocks noGrp="1"/>
          </p:cNvSpPr>
          <p:nvPr>
            <p:ph type="body" sz="quarter" idx="10" hasCustomPrompt="1"/>
          </p:nvPr>
        </p:nvSpPr>
        <p:spPr>
          <a:xfrm>
            <a:off x="1239353" y="4103125"/>
            <a:ext cx="6179236" cy="571500"/>
          </a:xfrm>
        </p:spPr>
        <p:txBody>
          <a:bodyPr anchor="ctr" anchorCtr="0"/>
          <a:lstStyle>
            <a:lvl1pPr marL="0" indent="0">
              <a:buNone/>
              <a:defRPr sz="2667"/>
            </a:lvl1pPr>
          </a:lstStyle>
          <a:p>
            <a:pPr lvl="0"/>
            <a:r>
              <a:rPr lang="en-US" dirty="0"/>
              <a:t>Date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765" y="1833433"/>
            <a:ext cx="4404135" cy="5054807"/>
          </a:xfrm>
          <a:prstGeom prst="rect">
            <a:avLst/>
          </a:prstGeom>
        </p:spPr>
      </p:pic>
      <p:sp>
        <p:nvSpPr>
          <p:cNvPr id="8" name="Text Placeholder 3"/>
          <p:cNvSpPr>
            <a:spLocks noGrp="1"/>
          </p:cNvSpPr>
          <p:nvPr>
            <p:ph type="body" sz="quarter" idx="11" hasCustomPrompt="1"/>
          </p:nvPr>
        </p:nvSpPr>
        <p:spPr>
          <a:xfrm>
            <a:off x="1253534" y="4746541"/>
            <a:ext cx="6179236" cy="424263"/>
          </a:xfrm>
        </p:spPr>
        <p:txBody>
          <a:bodyPr anchor="ctr" anchorCtr="0"/>
          <a:lstStyle>
            <a:lvl1pPr marL="0" indent="0">
              <a:buNone/>
              <a:defRPr sz="1867" i="0">
                <a:solidFill>
                  <a:schemeClr val="tx1"/>
                </a:solidFill>
              </a:defRPr>
            </a:lvl1pPr>
          </a:lstStyle>
          <a:p>
            <a:pPr lvl="0"/>
            <a:r>
              <a:rPr lang="en-US" dirty="0"/>
              <a:t>Insert Data Classification</a:t>
            </a:r>
          </a:p>
        </p:txBody>
      </p:sp>
    </p:spTree>
    <p:extLst>
      <p:ext uri="{BB962C8B-B14F-4D97-AF65-F5344CB8AC3E}">
        <p14:creationId xmlns:p14="http://schemas.microsoft.com/office/powerpoint/2010/main" val="486874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1231012" y="377077"/>
            <a:ext cx="9308651" cy="890587"/>
          </a:xfrm>
        </p:spPr>
        <p:txBody>
          <a:bodyPr/>
          <a:lstStyle/>
          <a:p>
            <a:r>
              <a:rPr lang="en-US"/>
              <a:t>Click to edit Master title style</a:t>
            </a:r>
          </a:p>
        </p:txBody>
      </p:sp>
      <p:sp>
        <p:nvSpPr>
          <p:cNvPr id="3" name="Content Placeholder 2"/>
          <p:cNvSpPr>
            <a:spLocks noGrp="1"/>
          </p:cNvSpPr>
          <p:nvPr>
            <p:ph idx="1"/>
          </p:nvPr>
        </p:nvSpPr>
        <p:spPr>
          <a:xfrm>
            <a:off x="1234020" y="1778000"/>
            <a:ext cx="10621097" cy="4455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p:cNvSpPr>
            <a:spLocks noGrp="1"/>
          </p:cNvSpPr>
          <p:nvPr>
            <p:ph type="sldNum" sz="quarter" idx="4"/>
          </p:nvPr>
        </p:nvSpPr>
        <p:spPr>
          <a:xfrm>
            <a:off x="11290300" y="6375258"/>
            <a:ext cx="742952" cy="357812"/>
          </a:xfrm>
          <a:prstGeom prst="rect">
            <a:avLst/>
          </a:prstGeom>
        </p:spPr>
        <p:txBody>
          <a:bodyPr anchor="b" anchorCtr="0"/>
          <a:lstStyle>
            <a:lvl1pPr algn="r">
              <a:defRPr sz="1600">
                <a:solidFill>
                  <a:schemeClr val="bg1">
                    <a:lumMod val="50000"/>
                  </a:schemeClr>
                </a:solidFill>
              </a:defRPr>
            </a:lvl1pPr>
          </a:lstStyle>
          <a:p>
            <a:fld id="{E6B12F72-1F04-4DFF-871D-B3B495007E36}" type="slidenum">
              <a:rPr lang="en-US" smtClean="0"/>
              <a:t>‹#›</a:t>
            </a:fld>
            <a:endParaRPr lang="en-US"/>
          </a:p>
        </p:txBody>
      </p:sp>
      <p:sp>
        <p:nvSpPr>
          <p:cNvPr id="7" name="Footer Placeholder 4"/>
          <p:cNvSpPr>
            <a:spLocks noGrp="1"/>
          </p:cNvSpPr>
          <p:nvPr>
            <p:ph type="ftr" sz="quarter" idx="3"/>
          </p:nvPr>
        </p:nvSpPr>
        <p:spPr>
          <a:xfrm>
            <a:off x="1231012" y="6356351"/>
            <a:ext cx="4114800" cy="366183"/>
          </a:xfrm>
          <a:prstGeom prst="rect">
            <a:avLst/>
          </a:prstGeom>
        </p:spPr>
        <p:txBody>
          <a:bodyPr vert="horz" lIns="0" tIns="45720" rIns="91440" bIns="45720" rtlCol="0" anchor="b" anchorCtr="0"/>
          <a:lstStyle>
            <a:lvl1pPr algn="ctr">
              <a:defRPr sz="1333">
                <a:solidFill>
                  <a:schemeClr val="tx1">
                    <a:tint val="75000"/>
                  </a:schemeClr>
                </a:solidFill>
              </a:defRPr>
            </a:lvl1pPr>
          </a:lstStyle>
          <a:p>
            <a:endParaRPr lang="en-US"/>
          </a:p>
        </p:txBody>
      </p:sp>
    </p:spTree>
    <p:extLst>
      <p:ext uri="{BB962C8B-B14F-4D97-AF65-F5344CB8AC3E}">
        <p14:creationId xmlns:p14="http://schemas.microsoft.com/office/powerpoint/2010/main" val="2606917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Text and Image">
    <p:spTree>
      <p:nvGrpSpPr>
        <p:cNvPr id="1" name=""/>
        <p:cNvGrpSpPr/>
        <p:nvPr/>
      </p:nvGrpSpPr>
      <p:grpSpPr>
        <a:xfrm>
          <a:off x="0" y="0"/>
          <a:ext cx="0" cy="0"/>
          <a:chOff x="0" y="0"/>
          <a:chExt cx="0" cy="0"/>
        </a:xfrm>
      </p:grpSpPr>
      <p:sp>
        <p:nvSpPr>
          <p:cNvPr id="2" name="Title 1"/>
          <p:cNvSpPr>
            <a:spLocks noGrp="1"/>
          </p:cNvSpPr>
          <p:nvPr>
            <p:ph type="title"/>
          </p:nvPr>
        </p:nvSpPr>
        <p:spPr>
          <a:xfrm>
            <a:off x="1231012" y="377077"/>
            <a:ext cx="9308651" cy="890587"/>
          </a:xfrm>
        </p:spPr>
        <p:txBody>
          <a:bodyPr/>
          <a:lstStyle/>
          <a:p>
            <a:r>
              <a:rPr lang="en-US"/>
              <a:t>Click to edit Master title style</a:t>
            </a:r>
          </a:p>
        </p:txBody>
      </p:sp>
      <p:sp>
        <p:nvSpPr>
          <p:cNvPr id="5" name="Content Placeholder 2"/>
          <p:cNvSpPr>
            <a:spLocks noGrp="1"/>
          </p:cNvSpPr>
          <p:nvPr>
            <p:ph idx="1"/>
          </p:nvPr>
        </p:nvSpPr>
        <p:spPr>
          <a:xfrm>
            <a:off x="1234020" y="1778001"/>
            <a:ext cx="5001681" cy="4359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2"/>
          </p:nvPr>
        </p:nvSpPr>
        <p:spPr>
          <a:xfrm>
            <a:off x="6527801" y="1777510"/>
            <a:ext cx="5327652" cy="4359932"/>
          </a:xfrm>
        </p:spPr>
        <p:txBody>
          <a:bodyPr/>
          <a:lstStyle/>
          <a:p>
            <a:r>
              <a:rPr lang="en-US"/>
              <a:t>Click icon to add picture</a:t>
            </a:r>
          </a:p>
        </p:txBody>
      </p:sp>
      <p:sp>
        <p:nvSpPr>
          <p:cNvPr id="10" name="Slide Number Placeholder 5"/>
          <p:cNvSpPr>
            <a:spLocks noGrp="1"/>
          </p:cNvSpPr>
          <p:nvPr>
            <p:ph type="sldNum" sz="quarter" idx="4"/>
          </p:nvPr>
        </p:nvSpPr>
        <p:spPr>
          <a:xfrm>
            <a:off x="11290300" y="6375258"/>
            <a:ext cx="742952" cy="357812"/>
          </a:xfrm>
          <a:prstGeom prst="rect">
            <a:avLst/>
          </a:prstGeom>
        </p:spPr>
        <p:txBody>
          <a:bodyPr anchor="b" anchorCtr="0"/>
          <a:lstStyle>
            <a:lvl1pPr algn="r">
              <a:defRPr sz="1600">
                <a:solidFill>
                  <a:schemeClr val="bg1">
                    <a:lumMod val="50000"/>
                  </a:schemeClr>
                </a:solidFill>
              </a:defRPr>
            </a:lvl1pPr>
          </a:lstStyle>
          <a:p>
            <a:fld id="{E6B12F72-1F04-4DFF-871D-B3B495007E36}" type="slidenum">
              <a:rPr lang="en-US" smtClean="0"/>
              <a:t>‹#›</a:t>
            </a:fld>
            <a:endParaRPr lang="en-US"/>
          </a:p>
        </p:txBody>
      </p:sp>
      <p:sp>
        <p:nvSpPr>
          <p:cNvPr id="9" name="Footer Placeholder 4"/>
          <p:cNvSpPr>
            <a:spLocks noGrp="1"/>
          </p:cNvSpPr>
          <p:nvPr>
            <p:ph type="ftr" sz="quarter" idx="3"/>
          </p:nvPr>
        </p:nvSpPr>
        <p:spPr>
          <a:xfrm>
            <a:off x="1231012" y="6356351"/>
            <a:ext cx="4114800" cy="366183"/>
          </a:xfrm>
          <a:prstGeom prst="rect">
            <a:avLst/>
          </a:prstGeom>
        </p:spPr>
        <p:txBody>
          <a:bodyPr vert="horz" lIns="0" tIns="45720" rIns="91440" bIns="45720" rtlCol="0" anchor="b" anchorCtr="0"/>
          <a:lstStyle>
            <a:lvl1pPr algn="ctr">
              <a:defRPr sz="1333">
                <a:solidFill>
                  <a:schemeClr val="tx1">
                    <a:tint val="75000"/>
                  </a:schemeClr>
                </a:solidFill>
              </a:defRPr>
            </a:lvl1pPr>
          </a:lstStyle>
          <a:p>
            <a:endParaRPr lang="en-US"/>
          </a:p>
        </p:txBody>
      </p:sp>
    </p:spTree>
    <p:extLst>
      <p:ext uri="{BB962C8B-B14F-4D97-AF65-F5344CB8AC3E}">
        <p14:creationId xmlns:p14="http://schemas.microsoft.com/office/powerpoint/2010/main" val="3821294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1012" y="1585468"/>
            <a:ext cx="10592688" cy="2942336"/>
          </a:xfrm>
        </p:spPr>
        <p:txBody>
          <a:bodyPr anchor="t" anchorCtr="0">
            <a:normAutofit/>
          </a:bodyPr>
          <a:lstStyle>
            <a:lvl1pPr>
              <a:defRPr sz="5333" b="0"/>
            </a:lvl1pPr>
          </a:lstStyle>
          <a:p>
            <a:r>
              <a:rPr lang="en-US" dirty="0"/>
              <a:t>Section Header</a:t>
            </a:r>
          </a:p>
        </p:txBody>
      </p:sp>
      <p:sp>
        <p:nvSpPr>
          <p:cNvPr id="6" name="Slide Number Placeholder 5"/>
          <p:cNvSpPr>
            <a:spLocks noGrp="1"/>
          </p:cNvSpPr>
          <p:nvPr>
            <p:ph type="sldNum" sz="quarter" idx="4"/>
          </p:nvPr>
        </p:nvSpPr>
        <p:spPr>
          <a:xfrm>
            <a:off x="11290300" y="6375258"/>
            <a:ext cx="742952" cy="357812"/>
          </a:xfrm>
          <a:prstGeom prst="rect">
            <a:avLst/>
          </a:prstGeom>
        </p:spPr>
        <p:txBody>
          <a:bodyPr anchor="b" anchorCtr="0"/>
          <a:lstStyle>
            <a:lvl1pPr algn="r">
              <a:defRPr sz="1600">
                <a:solidFill>
                  <a:schemeClr val="bg1">
                    <a:lumMod val="50000"/>
                  </a:schemeClr>
                </a:solidFill>
              </a:defRPr>
            </a:lvl1pPr>
          </a:lstStyle>
          <a:p>
            <a:fld id="{E6B12F72-1F04-4DFF-871D-B3B495007E36}" type="slidenum">
              <a:rPr lang="en-US" smtClean="0"/>
              <a:t>‹#›</a:t>
            </a:fld>
            <a:endParaRPr lang="en-US"/>
          </a:p>
        </p:txBody>
      </p:sp>
      <p:sp>
        <p:nvSpPr>
          <p:cNvPr id="8" name="Footer Placeholder 4"/>
          <p:cNvSpPr>
            <a:spLocks noGrp="1"/>
          </p:cNvSpPr>
          <p:nvPr>
            <p:ph type="ftr" sz="quarter" idx="3"/>
          </p:nvPr>
        </p:nvSpPr>
        <p:spPr>
          <a:xfrm>
            <a:off x="1231012" y="6356351"/>
            <a:ext cx="4114800" cy="366183"/>
          </a:xfrm>
          <a:prstGeom prst="rect">
            <a:avLst/>
          </a:prstGeom>
        </p:spPr>
        <p:txBody>
          <a:bodyPr vert="horz" lIns="0" tIns="45720" rIns="91440" bIns="45720" rtlCol="0" anchor="b" anchorCtr="0"/>
          <a:lstStyle>
            <a:lvl1pPr algn="ctr">
              <a:defRPr sz="1333">
                <a:solidFill>
                  <a:schemeClr val="tx1">
                    <a:tint val="75000"/>
                  </a:schemeClr>
                </a:solidFill>
              </a:defRPr>
            </a:lvl1pPr>
          </a:lstStyle>
          <a:p>
            <a:endParaRPr lang="en-US"/>
          </a:p>
        </p:txBody>
      </p:sp>
    </p:spTree>
    <p:extLst>
      <p:ext uri="{BB962C8B-B14F-4D97-AF65-F5344CB8AC3E}">
        <p14:creationId xmlns:p14="http://schemas.microsoft.com/office/powerpoint/2010/main" val="1151647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290300" y="6375258"/>
            <a:ext cx="742952" cy="357812"/>
          </a:xfrm>
          <a:prstGeom prst="rect">
            <a:avLst/>
          </a:prstGeom>
        </p:spPr>
        <p:txBody>
          <a:bodyPr anchor="b" anchorCtr="0"/>
          <a:lstStyle>
            <a:lvl1pPr algn="r">
              <a:defRPr sz="1600">
                <a:solidFill>
                  <a:schemeClr val="bg1">
                    <a:lumMod val="50000"/>
                  </a:schemeClr>
                </a:solidFill>
              </a:defRPr>
            </a:lvl1pPr>
          </a:lstStyle>
          <a:p>
            <a:fld id="{E6B12F72-1F04-4DFF-871D-B3B495007E36}" type="slidenum">
              <a:rPr lang="en-US" smtClean="0"/>
              <a:t>‹#›</a:t>
            </a:fld>
            <a:endParaRPr lang="en-US"/>
          </a:p>
        </p:txBody>
      </p:sp>
      <p:sp>
        <p:nvSpPr>
          <p:cNvPr id="4" name="Footer Placeholder 4"/>
          <p:cNvSpPr>
            <a:spLocks noGrp="1"/>
          </p:cNvSpPr>
          <p:nvPr>
            <p:ph type="ftr" sz="quarter" idx="3"/>
          </p:nvPr>
        </p:nvSpPr>
        <p:spPr>
          <a:xfrm>
            <a:off x="1231012" y="6356351"/>
            <a:ext cx="4114800" cy="366183"/>
          </a:xfrm>
          <a:prstGeom prst="rect">
            <a:avLst/>
          </a:prstGeom>
        </p:spPr>
        <p:txBody>
          <a:bodyPr vert="horz" lIns="0" tIns="45720" rIns="91440" bIns="45720" rtlCol="0" anchor="b" anchorCtr="0"/>
          <a:lstStyle>
            <a:lvl1pPr algn="ctr">
              <a:defRPr sz="1333">
                <a:solidFill>
                  <a:schemeClr val="tx1">
                    <a:tint val="75000"/>
                  </a:schemeClr>
                </a:solidFill>
              </a:defRPr>
            </a:lvl1pPr>
          </a:lstStyle>
          <a:p>
            <a:endParaRPr lang="en-US"/>
          </a:p>
        </p:txBody>
      </p:sp>
    </p:spTree>
    <p:extLst>
      <p:ext uri="{BB962C8B-B14F-4D97-AF65-F5344CB8AC3E}">
        <p14:creationId xmlns:p14="http://schemas.microsoft.com/office/powerpoint/2010/main" val="1727667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and image_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888134" cy="1325563"/>
          </a:xfrm>
        </p:spPr>
        <p:txBody>
          <a:bodyPr/>
          <a:lstStyle>
            <a:lvl1pPr>
              <a:lnSpc>
                <a:spcPts val="4800"/>
              </a:lnSpc>
              <a:defRPr/>
            </a:lvl1pPr>
          </a:lstStyle>
          <a:p>
            <a:r>
              <a:rPr lang="en-US"/>
              <a:t>Click to edit Master title style</a:t>
            </a:r>
          </a:p>
        </p:txBody>
      </p:sp>
      <p:sp>
        <p:nvSpPr>
          <p:cNvPr id="7" name="Content Placeholder 6"/>
          <p:cNvSpPr>
            <a:spLocks noGrp="1"/>
          </p:cNvSpPr>
          <p:nvPr>
            <p:ph sz="quarter" idx="11"/>
          </p:nvPr>
        </p:nvSpPr>
        <p:spPr>
          <a:xfrm>
            <a:off x="6215063" y="1901825"/>
            <a:ext cx="5282670" cy="442595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6"/>
          <p:cNvSpPr>
            <a:spLocks noGrp="1"/>
          </p:cNvSpPr>
          <p:nvPr>
            <p:ph sz="quarter" idx="12"/>
          </p:nvPr>
        </p:nvSpPr>
        <p:spPr>
          <a:xfrm>
            <a:off x="609600" y="1901825"/>
            <a:ext cx="5282670" cy="442595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3788236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cxnSp>
        <p:nvCxnSpPr>
          <p:cNvPr id="7" name="Straight Connector 6"/>
          <p:cNvCxnSpPr/>
          <p:nvPr userDrawn="1"/>
        </p:nvCxnSpPr>
        <p:spPr>
          <a:xfrm>
            <a:off x="6050642"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icture Placeholder 8"/>
          <p:cNvSpPr>
            <a:spLocks noGrp="1"/>
          </p:cNvSpPr>
          <p:nvPr>
            <p:ph type="pic" sz="quarter" idx="14" hasCustomPrompt="1"/>
          </p:nvPr>
        </p:nvSpPr>
        <p:spPr>
          <a:xfrm>
            <a:off x="0" y="-1"/>
            <a:ext cx="6081485" cy="6861773"/>
          </a:xfrm>
          <a:prstGeom prst="rect">
            <a:avLst/>
          </a:prstGeom>
          <a:solidFill>
            <a:schemeClr val="bg1">
              <a:lumMod val="95000"/>
            </a:schemeClr>
          </a:solidFill>
        </p:spPr>
        <p:txBody>
          <a:bodyPr>
            <a:normAutofit/>
          </a:bodyPr>
          <a:lstStyle>
            <a:lvl1pPr>
              <a:defRPr sz="1400" baseline="0"/>
            </a:lvl1pPr>
          </a:lstStyle>
          <a:p>
            <a:r>
              <a:rPr lang="en-US" dirty="0"/>
              <a:t>Drag picture to placeholder or click icon to add. </a:t>
            </a:r>
          </a:p>
        </p:txBody>
      </p:sp>
      <p:sp>
        <p:nvSpPr>
          <p:cNvPr id="12" name="Text Placeholder 15">
            <a:extLst>
              <a:ext uri="{FF2B5EF4-FFF2-40B4-BE49-F238E27FC236}">
                <a16:creationId xmlns:a16="http://schemas.microsoft.com/office/drawing/2014/main" id="{4D498B6C-2CA0-0748-95AA-FE48D85B9B2A}"/>
              </a:ext>
            </a:extLst>
          </p:cNvPr>
          <p:cNvSpPr>
            <a:spLocks noGrp="1"/>
          </p:cNvSpPr>
          <p:nvPr>
            <p:ph type="body" sz="quarter" idx="17" hasCustomPrompt="1"/>
          </p:nvPr>
        </p:nvSpPr>
        <p:spPr>
          <a:xfrm>
            <a:off x="6309360" y="6117735"/>
            <a:ext cx="5210175" cy="327025"/>
          </a:xfrm>
          <a:prstGeom prst="rect">
            <a:avLst/>
          </a:prstGeom>
        </p:spPr>
        <p:txBody>
          <a:bodyPr anchor="t"/>
          <a:lstStyle>
            <a:lvl1pPr marL="0" indent="0">
              <a:lnSpc>
                <a:spcPct val="100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Date</a:t>
            </a:r>
          </a:p>
        </p:txBody>
      </p:sp>
      <p:sp>
        <p:nvSpPr>
          <p:cNvPr id="13" name="Text Placeholder 17">
            <a:extLst>
              <a:ext uri="{FF2B5EF4-FFF2-40B4-BE49-F238E27FC236}">
                <a16:creationId xmlns:a16="http://schemas.microsoft.com/office/drawing/2014/main" id="{8758754B-08E0-FC4E-8687-AB82518896A0}"/>
              </a:ext>
            </a:extLst>
          </p:cNvPr>
          <p:cNvSpPr>
            <a:spLocks noGrp="1"/>
          </p:cNvSpPr>
          <p:nvPr>
            <p:ph type="body" sz="quarter" idx="18" hasCustomPrompt="1"/>
          </p:nvPr>
        </p:nvSpPr>
        <p:spPr>
          <a:xfrm>
            <a:off x="6309360" y="6516687"/>
            <a:ext cx="5210175" cy="252490"/>
          </a:xfrm>
          <a:prstGeom prst="rect">
            <a:avLst/>
          </a:prstGeom>
        </p:spPr>
        <p:txBody>
          <a:bodyPr anchor="b"/>
          <a:lstStyle>
            <a:lvl1pPr marL="0" indent="0">
              <a:buNone/>
              <a:defRPr sz="11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Data Classification</a:t>
            </a:r>
          </a:p>
        </p:txBody>
      </p:sp>
      <p:sp>
        <p:nvSpPr>
          <p:cNvPr id="14" name="Title 32">
            <a:extLst>
              <a:ext uri="{FF2B5EF4-FFF2-40B4-BE49-F238E27FC236}">
                <a16:creationId xmlns:a16="http://schemas.microsoft.com/office/drawing/2014/main" id="{399013B4-CB39-7249-B5BF-7ABD684C2023}"/>
              </a:ext>
            </a:extLst>
          </p:cNvPr>
          <p:cNvSpPr>
            <a:spLocks noGrp="1"/>
          </p:cNvSpPr>
          <p:nvPr>
            <p:ph type="ctrTitle" hasCustomPrompt="1"/>
          </p:nvPr>
        </p:nvSpPr>
        <p:spPr>
          <a:xfrm>
            <a:off x="6309360" y="1346570"/>
            <a:ext cx="5210223" cy="3496507"/>
          </a:xfrm>
        </p:spPr>
        <p:txBody>
          <a:bodyPr anchor="b">
            <a:normAutofit/>
          </a:bodyPr>
          <a:lstStyle>
            <a:lvl1pPr fontAlgn="b">
              <a:lnSpc>
                <a:spcPts val="4800"/>
              </a:lnSpc>
              <a:defRPr sz="4800" b="1" i="0">
                <a:latin typeface="Arial Black" panose="020B0604020202020204" pitchFamily="34" charset="0"/>
                <a:cs typeface="Arial Black" panose="020B0604020202020204" pitchFamily="34" charset="0"/>
              </a:defRPr>
            </a:lvl1pPr>
          </a:lstStyle>
          <a:p>
            <a:r>
              <a:rPr lang="en-US" dirty="0"/>
              <a:t>Presentation title</a:t>
            </a:r>
          </a:p>
        </p:txBody>
      </p:sp>
      <p:sp>
        <p:nvSpPr>
          <p:cNvPr id="15" name="Text Placeholder 13">
            <a:extLst>
              <a:ext uri="{FF2B5EF4-FFF2-40B4-BE49-F238E27FC236}">
                <a16:creationId xmlns:a16="http://schemas.microsoft.com/office/drawing/2014/main" id="{2045CAA0-F484-9C4A-83DD-AC574DD6891A}"/>
              </a:ext>
            </a:extLst>
          </p:cNvPr>
          <p:cNvSpPr>
            <a:spLocks noGrp="1"/>
          </p:cNvSpPr>
          <p:nvPr>
            <p:ph type="body" sz="quarter" idx="16" hasCustomPrompt="1"/>
          </p:nvPr>
        </p:nvSpPr>
        <p:spPr>
          <a:xfrm>
            <a:off x="6309360" y="4869059"/>
            <a:ext cx="5210175" cy="994305"/>
          </a:xfrm>
          <a:prstGeom prst="rect">
            <a:avLst/>
          </a:prstGeom>
        </p:spPr>
        <p:txBody>
          <a:bodyPr anchor="t"/>
          <a:lstStyle>
            <a:lvl1pPr marL="0" indent="0">
              <a:lnSpc>
                <a:spcPts val="2400"/>
              </a:lnSpc>
              <a:buNone/>
              <a:defRPr sz="2400"/>
            </a:lvl1pPr>
          </a:lstStyle>
          <a:p>
            <a:pPr lvl="0"/>
            <a:r>
              <a:rPr lang="en-US" dirty="0"/>
              <a:t>Presenter Name</a:t>
            </a:r>
          </a:p>
        </p:txBody>
      </p:sp>
      <p:pic>
        <p:nvPicPr>
          <p:cNvPr id="17" name="Picture 16">
            <a:extLst>
              <a:ext uri="{FF2B5EF4-FFF2-40B4-BE49-F238E27FC236}">
                <a16:creationId xmlns:a16="http://schemas.microsoft.com/office/drawing/2014/main" id="{3E48337D-1F8B-6242-8FC9-CA51E5F80A9E}"/>
              </a:ext>
            </a:extLst>
          </p:cNvPr>
          <p:cNvPicPr>
            <a:picLocks noChangeAspect="1"/>
          </p:cNvPicPr>
          <p:nvPr userDrawn="1"/>
        </p:nvPicPr>
        <p:blipFill rotWithShape="1">
          <a:blip r:embed="rId2"/>
          <a:srcRect r="59749"/>
          <a:stretch/>
        </p:blipFill>
        <p:spPr>
          <a:xfrm>
            <a:off x="6309360" y="457200"/>
            <a:ext cx="812800" cy="635000"/>
          </a:xfrm>
          <a:prstGeom prst="rect">
            <a:avLst/>
          </a:prstGeom>
        </p:spPr>
      </p:pic>
    </p:spTree>
    <p:extLst>
      <p:ext uri="{BB962C8B-B14F-4D97-AF65-F5344CB8AC3E}">
        <p14:creationId xmlns:p14="http://schemas.microsoft.com/office/powerpoint/2010/main" val="37403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ull screen image">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12192000" cy="6858000"/>
          </a:xfrm>
          <a:prstGeom prst="rect">
            <a:avLst/>
          </a:prstGeom>
          <a:solidFill>
            <a:schemeClr val="bg1">
              <a:lumMod val="95000"/>
            </a:schemeClr>
          </a:solidFill>
        </p:spPr>
        <p:txBody>
          <a:bodyPr/>
          <a:lstStyle/>
          <a:p>
            <a:r>
              <a:rPr lang="en-US"/>
              <a:t>Click icon to add picture</a:t>
            </a:r>
          </a:p>
        </p:txBody>
      </p:sp>
      <p:sp>
        <p:nvSpPr>
          <p:cNvPr id="12" name="Rectangle 5"/>
          <p:cNvSpPr/>
          <p:nvPr userDrawn="1"/>
        </p:nvSpPr>
        <p:spPr>
          <a:xfrm rot="10800000">
            <a:off x="10150548" y="6472863"/>
            <a:ext cx="2047392" cy="398263"/>
          </a:xfrm>
          <a:custGeom>
            <a:avLst/>
            <a:gdLst>
              <a:gd name="connsiteX0" fmla="*/ 0 w 1803485"/>
              <a:gd name="connsiteY0" fmla="*/ 0 h 354932"/>
              <a:gd name="connsiteX1" fmla="*/ 1803485 w 1803485"/>
              <a:gd name="connsiteY1" fmla="*/ 0 h 354932"/>
              <a:gd name="connsiteX2" fmla="*/ 1803485 w 1803485"/>
              <a:gd name="connsiteY2" fmla="*/ 354932 h 354932"/>
              <a:gd name="connsiteX3" fmla="*/ 0 w 1803485"/>
              <a:gd name="connsiteY3" fmla="*/ 354932 h 354932"/>
              <a:gd name="connsiteX4" fmla="*/ 0 w 1803485"/>
              <a:gd name="connsiteY4" fmla="*/ 0 h 354932"/>
              <a:gd name="connsiteX0" fmla="*/ 0 w 2008025"/>
              <a:gd name="connsiteY0" fmla="*/ 1 h 354933"/>
              <a:gd name="connsiteX1" fmla="*/ 2008025 w 2008025"/>
              <a:gd name="connsiteY1" fmla="*/ 0 h 354933"/>
              <a:gd name="connsiteX2" fmla="*/ 1803485 w 2008025"/>
              <a:gd name="connsiteY2" fmla="*/ 354933 h 354933"/>
              <a:gd name="connsiteX3" fmla="*/ 0 w 2008025"/>
              <a:gd name="connsiteY3" fmla="*/ 354933 h 354933"/>
              <a:gd name="connsiteX4" fmla="*/ 0 w 2008025"/>
              <a:gd name="connsiteY4" fmla="*/ 1 h 35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025" h="354933">
                <a:moveTo>
                  <a:pt x="0" y="1"/>
                </a:moveTo>
                <a:lnTo>
                  <a:pt x="2008025" y="0"/>
                </a:lnTo>
                <a:lnTo>
                  <a:pt x="1803485" y="354933"/>
                </a:lnTo>
                <a:lnTo>
                  <a:pt x="0" y="354933"/>
                </a:lnTo>
                <a:lnTo>
                  <a:pt x="0"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2400">
              <a:solidFill>
                <a:srgbClr val="FFFFFF"/>
              </a:solidFill>
            </a:endParaRPr>
          </a:p>
        </p:txBody>
      </p:sp>
      <p:sp>
        <p:nvSpPr>
          <p:cNvPr id="13" name="Slide Number Placeholder 4"/>
          <p:cNvSpPr txBox="1">
            <a:spLocks/>
          </p:cNvSpPr>
          <p:nvPr userDrawn="1"/>
        </p:nvSpPr>
        <p:spPr>
          <a:xfrm>
            <a:off x="11574065" y="6496013"/>
            <a:ext cx="617011" cy="366183"/>
          </a:xfrm>
          <a:prstGeom prst="rect">
            <a:avLst/>
          </a:prstGeom>
        </p:spPr>
        <p:txBody>
          <a:bodyPr vert="horz" lIns="121920" tIns="60960" rIns="121920" bIns="60960" rtlCol="0" anchor="ctr"/>
          <a:lstStyle>
            <a:defPPr>
              <a:defRPr lang="en-US"/>
            </a:defPPr>
            <a:lvl1pPr marL="0" algn="l" defTabSz="685663" rtl="0" eaLnBrk="1" latinLnBrk="0" hangingPunct="1">
              <a:defRPr sz="900" b="0" i="0" kern="1200">
                <a:solidFill>
                  <a:schemeClr val="tx1">
                    <a:tint val="75000"/>
                  </a:schemeClr>
                </a:solidFill>
                <a:latin typeface="Arial" charset="0"/>
                <a:ea typeface="Arial" charset="0"/>
                <a:cs typeface="Arial" charset="0"/>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fld id="{E219BBCF-6562-0F4B-B1E4-C6BFB9DF245D}" type="slidenum">
              <a:rPr lang="en-US" sz="1333" smtClean="0">
                <a:solidFill>
                  <a:srgbClr val="FFFFFF"/>
                </a:solidFill>
              </a:rPr>
              <a:pPr/>
              <a:t>‹#›</a:t>
            </a:fld>
            <a:endParaRPr lang="en-US" sz="1333">
              <a:solidFill>
                <a:srgbClr val="FFFFFF"/>
              </a:solidFill>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b="50000"/>
          <a:stretch/>
        </p:blipFill>
        <p:spPr>
          <a:xfrm>
            <a:off x="10565109" y="6622966"/>
            <a:ext cx="765552" cy="206703"/>
          </a:xfrm>
          <a:prstGeom prst="rect">
            <a:avLst/>
          </a:prstGeom>
        </p:spPr>
      </p:pic>
      <p:cxnSp>
        <p:nvCxnSpPr>
          <p:cNvPr id="15" name="Straight Connector 14"/>
          <p:cNvCxnSpPr/>
          <p:nvPr userDrawn="1"/>
        </p:nvCxnSpPr>
        <p:spPr>
          <a:xfrm>
            <a:off x="11518607" y="6575350"/>
            <a:ext cx="0" cy="209685"/>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2" hasCustomPrompt="1"/>
          </p:nvPr>
        </p:nvSpPr>
        <p:spPr>
          <a:xfrm>
            <a:off x="8703225" y="6583362"/>
            <a:ext cx="1354858" cy="244682"/>
          </a:xfrm>
          <a:prstGeom prst="rect">
            <a:avLst/>
          </a:prstGeom>
        </p:spPr>
        <p:txBody>
          <a:bodyPr vert="horz" wrap="none">
            <a:spAutoFit/>
          </a:bodyPr>
          <a:lstStyle>
            <a:lvl1pPr marL="0" indent="0" algn="r">
              <a:buNone/>
              <a:defRPr sz="1100">
                <a:solidFill>
                  <a:schemeClr val="accent5"/>
                </a:solidFill>
              </a:defRPr>
            </a:lvl1pPr>
          </a:lstStyle>
          <a:p>
            <a:pPr lvl="0"/>
            <a:r>
              <a:rPr lang="en-US" dirty="0"/>
              <a:t>Data Classification</a:t>
            </a:r>
          </a:p>
        </p:txBody>
      </p:sp>
    </p:spTree>
    <p:extLst>
      <p:ext uri="{BB962C8B-B14F-4D97-AF65-F5344CB8AC3E}">
        <p14:creationId xmlns:p14="http://schemas.microsoft.com/office/powerpoint/2010/main" val="1996246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6151" name="Rectangle 7"/>
          <p:cNvSpPr>
            <a:spLocks noChangeArrowheads="1"/>
          </p:cNvSpPr>
          <p:nvPr/>
        </p:nvSpPr>
        <p:spPr bwMode="ltGray">
          <a:xfrm>
            <a:off x="0" y="-1"/>
            <a:ext cx="859368" cy="6858001"/>
          </a:xfrm>
          <a:prstGeom prst="rect">
            <a:avLst/>
          </a:prstGeom>
          <a:solidFill>
            <a:srgbClr val="EE2E24"/>
          </a:solidFill>
          <a:ln w="9525">
            <a:noFill/>
            <a:miter lim="800000"/>
            <a:headEnd/>
            <a:tailEnd/>
          </a:ln>
          <a:effectLst/>
        </p:spPr>
        <p:txBody>
          <a:bodyPr wrap="none" anchor="ctr"/>
          <a:lstStyle/>
          <a:p>
            <a:endParaRPr lang="en-US" sz="2400"/>
          </a:p>
        </p:txBody>
      </p:sp>
      <p:sp>
        <p:nvSpPr>
          <p:cNvPr id="6146" name="Rectangle 2"/>
          <p:cNvSpPr>
            <a:spLocks noGrp="1" noChangeArrowheads="1"/>
          </p:cNvSpPr>
          <p:nvPr>
            <p:ph type="title"/>
          </p:nvPr>
        </p:nvSpPr>
        <p:spPr bwMode="auto">
          <a:xfrm>
            <a:off x="1231012" y="377077"/>
            <a:ext cx="9324693" cy="890587"/>
          </a:xfrm>
          <a:prstGeom prst="rect">
            <a:avLst/>
          </a:prstGeom>
          <a:noFill/>
          <a:ln w="9525">
            <a:noFill/>
            <a:miter lim="800000"/>
            <a:headEnd/>
            <a:tailEnd/>
          </a:ln>
          <a:effectLst/>
        </p:spPr>
        <p:txBody>
          <a:bodyPr vert="horz" wrap="square" lIns="0" tIns="0" rIns="0" bIns="0" numCol="1" anchor="ctr" anchorCtr="0" compatLnSpc="1">
            <a:prstTxWarp prst="textNoShape">
              <a:avLst/>
            </a:prstTxWarp>
            <a:normAutofit/>
          </a:bodyPr>
          <a:lstStyle/>
          <a:p>
            <a:pPr lvl="0"/>
            <a:r>
              <a:rPr lang="en-US"/>
              <a:t>Click to edit Master title style</a:t>
            </a:r>
            <a:endParaRPr lang="en-US" dirty="0"/>
          </a:p>
        </p:txBody>
      </p:sp>
      <p:sp>
        <p:nvSpPr>
          <p:cNvPr id="6147" name="Rectangle 3"/>
          <p:cNvSpPr>
            <a:spLocks noGrp="1" noChangeArrowheads="1"/>
          </p:cNvSpPr>
          <p:nvPr>
            <p:ph type="body" idx="1"/>
          </p:nvPr>
        </p:nvSpPr>
        <p:spPr bwMode="auto">
          <a:xfrm>
            <a:off x="1234020" y="1778000"/>
            <a:ext cx="10621097" cy="44554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4"/>
          </p:nvPr>
        </p:nvSpPr>
        <p:spPr>
          <a:xfrm>
            <a:off x="11290300" y="6375258"/>
            <a:ext cx="742952" cy="357812"/>
          </a:xfrm>
          <a:prstGeom prst="rect">
            <a:avLst/>
          </a:prstGeom>
        </p:spPr>
        <p:txBody>
          <a:bodyPr anchor="b" anchorCtr="0"/>
          <a:lstStyle>
            <a:lvl1pPr algn="r">
              <a:defRPr sz="1600">
                <a:solidFill>
                  <a:schemeClr val="bg1">
                    <a:lumMod val="50000"/>
                  </a:schemeClr>
                </a:solidFill>
              </a:defRPr>
            </a:lvl1pPr>
          </a:lstStyle>
          <a:p>
            <a:fld id="{E6B12F72-1F04-4DFF-871D-B3B495007E36}" type="slidenum">
              <a:rPr lang="en-US" smtClean="0"/>
              <a:t>‹#›</a:t>
            </a:fld>
            <a:endParaRPr lang="en-US"/>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33199" y="326278"/>
            <a:ext cx="798117" cy="736724"/>
          </a:xfrm>
          <a:prstGeom prst="rect">
            <a:avLst/>
          </a:prstGeom>
        </p:spPr>
      </p:pic>
      <p:sp>
        <p:nvSpPr>
          <p:cNvPr id="8" name="Footer Placeholder 4"/>
          <p:cNvSpPr>
            <a:spLocks noGrp="1"/>
          </p:cNvSpPr>
          <p:nvPr>
            <p:ph type="ftr" sz="quarter" idx="3"/>
          </p:nvPr>
        </p:nvSpPr>
        <p:spPr>
          <a:xfrm>
            <a:off x="1231012" y="6356351"/>
            <a:ext cx="4114800" cy="366183"/>
          </a:xfrm>
          <a:prstGeom prst="rect">
            <a:avLst/>
          </a:prstGeom>
        </p:spPr>
        <p:txBody>
          <a:bodyPr vert="horz" lIns="0" tIns="45720" rIns="91440" bIns="45720" rtlCol="0" anchor="b" anchorCtr="0"/>
          <a:lstStyle>
            <a:lvl1pPr algn="ctr">
              <a:defRPr sz="1333">
                <a:solidFill>
                  <a:schemeClr val="tx1">
                    <a:tint val="75000"/>
                  </a:schemeClr>
                </a:solidFill>
              </a:defRPr>
            </a:lvl1pPr>
          </a:lstStyle>
          <a:p>
            <a:endParaRPr lang="en-US"/>
          </a:p>
        </p:txBody>
      </p:sp>
    </p:spTree>
    <p:extLst>
      <p:ext uri="{BB962C8B-B14F-4D97-AF65-F5344CB8AC3E}">
        <p14:creationId xmlns:p14="http://schemas.microsoft.com/office/powerpoint/2010/main" val="96888003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hf hdr="0" ftr="0" dt="0"/>
  <p:txStyles>
    <p:titleStyle>
      <a:lvl1pPr algn="l" rtl="0" eaLnBrk="1" fontAlgn="base" hangingPunct="1">
        <a:lnSpc>
          <a:spcPct val="95000"/>
        </a:lnSpc>
        <a:spcBef>
          <a:spcPct val="0"/>
        </a:spcBef>
        <a:spcAft>
          <a:spcPct val="0"/>
        </a:spcAft>
        <a:defRPr sz="4267">
          <a:solidFill>
            <a:schemeClr val="tx2"/>
          </a:solidFill>
          <a:latin typeface="+mj-lt"/>
          <a:ea typeface="+mj-ea"/>
          <a:cs typeface="+mj-cs"/>
        </a:defRPr>
      </a:lvl1pPr>
      <a:lvl2pPr algn="l" rtl="0" eaLnBrk="1" fontAlgn="base" hangingPunct="1">
        <a:lnSpc>
          <a:spcPct val="95000"/>
        </a:lnSpc>
        <a:spcBef>
          <a:spcPct val="0"/>
        </a:spcBef>
        <a:spcAft>
          <a:spcPct val="0"/>
        </a:spcAft>
        <a:defRPr sz="4267">
          <a:solidFill>
            <a:schemeClr val="tx2"/>
          </a:solidFill>
          <a:latin typeface="Arial" charset="0"/>
          <a:cs typeface="Arial" charset="0"/>
        </a:defRPr>
      </a:lvl2pPr>
      <a:lvl3pPr algn="l" rtl="0" eaLnBrk="1" fontAlgn="base" hangingPunct="1">
        <a:lnSpc>
          <a:spcPct val="95000"/>
        </a:lnSpc>
        <a:spcBef>
          <a:spcPct val="0"/>
        </a:spcBef>
        <a:spcAft>
          <a:spcPct val="0"/>
        </a:spcAft>
        <a:defRPr sz="4267">
          <a:solidFill>
            <a:schemeClr val="tx2"/>
          </a:solidFill>
          <a:latin typeface="Arial" charset="0"/>
          <a:cs typeface="Arial" charset="0"/>
        </a:defRPr>
      </a:lvl3pPr>
      <a:lvl4pPr algn="l" rtl="0" eaLnBrk="1" fontAlgn="base" hangingPunct="1">
        <a:lnSpc>
          <a:spcPct val="95000"/>
        </a:lnSpc>
        <a:spcBef>
          <a:spcPct val="0"/>
        </a:spcBef>
        <a:spcAft>
          <a:spcPct val="0"/>
        </a:spcAft>
        <a:defRPr sz="4267">
          <a:solidFill>
            <a:schemeClr val="tx2"/>
          </a:solidFill>
          <a:latin typeface="Arial" charset="0"/>
          <a:cs typeface="Arial" charset="0"/>
        </a:defRPr>
      </a:lvl4pPr>
      <a:lvl5pPr algn="l" rtl="0" eaLnBrk="1" fontAlgn="base" hangingPunct="1">
        <a:lnSpc>
          <a:spcPct val="95000"/>
        </a:lnSpc>
        <a:spcBef>
          <a:spcPct val="0"/>
        </a:spcBef>
        <a:spcAft>
          <a:spcPct val="0"/>
        </a:spcAft>
        <a:defRPr sz="4267">
          <a:solidFill>
            <a:schemeClr val="tx2"/>
          </a:solidFill>
          <a:latin typeface="Arial" charset="0"/>
          <a:cs typeface="Arial" charset="0"/>
        </a:defRPr>
      </a:lvl5pPr>
      <a:lvl6pPr marL="609585" algn="l" rtl="0" eaLnBrk="1" fontAlgn="base" hangingPunct="1">
        <a:lnSpc>
          <a:spcPct val="95000"/>
        </a:lnSpc>
        <a:spcBef>
          <a:spcPct val="0"/>
        </a:spcBef>
        <a:spcAft>
          <a:spcPct val="0"/>
        </a:spcAft>
        <a:defRPr sz="4267">
          <a:solidFill>
            <a:schemeClr val="tx2"/>
          </a:solidFill>
          <a:latin typeface="Arial" charset="0"/>
          <a:cs typeface="Arial" charset="0"/>
        </a:defRPr>
      </a:lvl6pPr>
      <a:lvl7pPr marL="1219170" algn="l" rtl="0" eaLnBrk="1" fontAlgn="base" hangingPunct="1">
        <a:lnSpc>
          <a:spcPct val="95000"/>
        </a:lnSpc>
        <a:spcBef>
          <a:spcPct val="0"/>
        </a:spcBef>
        <a:spcAft>
          <a:spcPct val="0"/>
        </a:spcAft>
        <a:defRPr sz="4267">
          <a:solidFill>
            <a:schemeClr val="tx2"/>
          </a:solidFill>
          <a:latin typeface="Arial" charset="0"/>
          <a:cs typeface="Arial" charset="0"/>
        </a:defRPr>
      </a:lvl7pPr>
      <a:lvl8pPr marL="1828754" algn="l" rtl="0" eaLnBrk="1" fontAlgn="base" hangingPunct="1">
        <a:lnSpc>
          <a:spcPct val="95000"/>
        </a:lnSpc>
        <a:spcBef>
          <a:spcPct val="0"/>
        </a:spcBef>
        <a:spcAft>
          <a:spcPct val="0"/>
        </a:spcAft>
        <a:defRPr sz="4267">
          <a:solidFill>
            <a:schemeClr val="tx2"/>
          </a:solidFill>
          <a:latin typeface="Arial" charset="0"/>
          <a:cs typeface="Arial" charset="0"/>
        </a:defRPr>
      </a:lvl8pPr>
      <a:lvl9pPr marL="2438339" algn="l" rtl="0" eaLnBrk="1" fontAlgn="base" hangingPunct="1">
        <a:lnSpc>
          <a:spcPct val="95000"/>
        </a:lnSpc>
        <a:spcBef>
          <a:spcPct val="0"/>
        </a:spcBef>
        <a:spcAft>
          <a:spcPct val="0"/>
        </a:spcAft>
        <a:defRPr sz="4267">
          <a:solidFill>
            <a:schemeClr val="tx2"/>
          </a:solidFill>
          <a:latin typeface="Arial" charset="0"/>
          <a:cs typeface="Arial" charset="0"/>
        </a:defRPr>
      </a:lvl9pPr>
    </p:titleStyle>
    <p:bodyStyle>
      <a:lvl1pPr marL="309026" indent="-309026" algn="l" rtl="0" eaLnBrk="1" fontAlgn="base" hangingPunct="1">
        <a:spcBef>
          <a:spcPct val="35000"/>
        </a:spcBef>
        <a:spcAft>
          <a:spcPct val="0"/>
        </a:spcAft>
        <a:buClr>
          <a:srgbClr val="EE2E24"/>
        </a:buClr>
        <a:buFont typeface="Wingdings" pitchFamily="-65" charset="2"/>
        <a:buChar char="§"/>
        <a:defRPr sz="3467">
          <a:solidFill>
            <a:schemeClr val="tx1"/>
          </a:solidFill>
          <a:latin typeface="+mn-lt"/>
          <a:ea typeface="+mn-ea"/>
          <a:cs typeface="+mn-cs"/>
        </a:defRPr>
      </a:lvl1pPr>
      <a:lvl2pPr marL="772565" indent="-311143" algn="l" rtl="0" eaLnBrk="1" fontAlgn="base" hangingPunct="1">
        <a:spcBef>
          <a:spcPct val="35000"/>
        </a:spcBef>
        <a:spcAft>
          <a:spcPct val="0"/>
        </a:spcAft>
        <a:buClr>
          <a:srgbClr val="EE2E24"/>
        </a:buClr>
        <a:buFont typeface="Arial" charset="0"/>
        <a:buChar char="–"/>
        <a:defRPr sz="2933">
          <a:solidFill>
            <a:schemeClr val="tx1"/>
          </a:solidFill>
          <a:latin typeface="+mn-lt"/>
          <a:cs typeface="+mn-cs"/>
        </a:defRPr>
      </a:lvl2pPr>
      <a:lvl3pPr marL="1151438" indent="-226478" algn="l" rtl="0" eaLnBrk="1" fontAlgn="base" hangingPunct="1">
        <a:spcBef>
          <a:spcPct val="35000"/>
        </a:spcBef>
        <a:spcAft>
          <a:spcPct val="0"/>
        </a:spcAft>
        <a:buClr>
          <a:srgbClr val="EE2E24"/>
        </a:buClr>
        <a:buChar char="•"/>
        <a:defRPr sz="2667">
          <a:solidFill>
            <a:schemeClr val="tx1"/>
          </a:solidFill>
          <a:latin typeface="+mn-lt"/>
          <a:cs typeface="+mn-cs"/>
        </a:defRPr>
      </a:lvl3pPr>
      <a:lvl4pPr marL="1528195" indent="-224361" algn="l" rtl="0" eaLnBrk="1" fontAlgn="base" hangingPunct="1">
        <a:spcBef>
          <a:spcPct val="35000"/>
        </a:spcBef>
        <a:spcAft>
          <a:spcPct val="0"/>
        </a:spcAft>
        <a:buChar char="–"/>
        <a:defRPr>
          <a:solidFill>
            <a:schemeClr val="tx1"/>
          </a:solidFill>
          <a:latin typeface="+mn-lt"/>
          <a:cs typeface="+mn-cs"/>
        </a:defRPr>
      </a:lvl4pPr>
      <a:lvl5pPr marL="1921885" indent="-241294" algn="l" rtl="0" eaLnBrk="1" fontAlgn="base" hangingPunct="1">
        <a:spcBef>
          <a:spcPct val="35000"/>
        </a:spcBef>
        <a:spcAft>
          <a:spcPct val="0"/>
        </a:spcAft>
        <a:buChar char="»"/>
        <a:defRPr i="1">
          <a:solidFill>
            <a:schemeClr val="tx1"/>
          </a:solidFill>
          <a:latin typeface="+mn-lt"/>
          <a:cs typeface="+mn-cs"/>
        </a:defRPr>
      </a:lvl5pPr>
      <a:lvl6pPr marL="2531470" indent="-241294" algn="l" rtl="0" eaLnBrk="1" fontAlgn="base" hangingPunct="1">
        <a:spcBef>
          <a:spcPct val="35000"/>
        </a:spcBef>
        <a:spcAft>
          <a:spcPct val="0"/>
        </a:spcAft>
        <a:buChar char="»"/>
        <a:defRPr i="1">
          <a:solidFill>
            <a:schemeClr val="tx1"/>
          </a:solidFill>
          <a:latin typeface="+mn-lt"/>
          <a:cs typeface="+mn-cs"/>
        </a:defRPr>
      </a:lvl6pPr>
      <a:lvl7pPr marL="3141055" indent="-241294" algn="l" rtl="0" eaLnBrk="1" fontAlgn="base" hangingPunct="1">
        <a:spcBef>
          <a:spcPct val="35000"/>
        </a:spcBef>
        <a:spcAft>
          <a:spcPct val="0"/>
        </a:spcAft>
        <a:buChar char="»"/>
        <a:defRPr i="1">
          <a:solidFill>
            <a:schemeClr val="tx1"/>
          </a:solidFill>
          <a:latin typeface="+mn-lt"/>
          <a:cs typeface="+mn-cs"/>
        </a:defRPr>
      </a:lvl7pPr>
      <a:lvl8pPr marL="3750640" indent="-241294" algn="l" rtl="0" eaLnBrk="1" fontAlgn="base" hangingPunct="1">
        <a:spcBef>
          <a:spcPct val="35000"/>
        </a:spcBef>
        <a:spcAft>
          <a:spcPct val="0"/>
        </a:spcAft>
        <a:buChar char="»"/>
        <a:defRPr i="1">
          <a:solidFill>
            <a:schemeClr val="tx1"/>
          </a:solidFill>
          <a:latin typeface="+mn-lt"/>
          <a:cs typeface="+mn-cs"/>
        </a:defRPr>
      </a:lvl8pPr>
      <a:lvl9pPr marL="4360224" indent="-241294" algn="l" rtl="0" eaLnBrk="1" fontAlgn="base" hangingPunct="1">
        <a:spcBef>
          <a:spcPct val="35000"/>
        </a:spcBef>
        <a:spcAft>
          <a:spcPct val="0"/>
        </a:spcAft>
        <a:buChar char="»"/>
        <a:defRPr i="1">
          <a:solidFill>
            <a:schemeClr val="tx1"/>
          </a:solidFill>
          <a:latin typeface="+mn-lt"/>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mylogin.cummins.com/web/IAM_NewRegistration?appid=a1a4N00000F2oK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tmp"/></Relationships>
</file>

<file path=ppt/slides/_rels/slide19.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67.xml"/><Relationship Id="rId3" Type="http://schemas.openxmlformats.org/officeDocument/2006/relationships/slide" Target="slide5.xml"/><Relationship Id="rId7" Type="http://schemas.openxmlformats.org/officeDocument/2006/relationships/slide" Target="slide30.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mailto:servicetoolsupport@cummins.co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tmp"/><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tmp"/><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hyperlink" Target="https://cumminsengines.com/guidanz"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tmp"/></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27.tmp"/></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tmp"/></Relationships>
</file>

<file path=ppt/slides/_rels/slide34.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3.tmp"/></Relationships>
</file>

<file path=ppt/slides/_rels/slide54.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7.tmp"/><Relationship Id="rId4" Type="http://schemas.openxmlformats.org/officeDocument/2006/relationships/image" Target="../media/image76.jpe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image" Target="../media/image85.tmp"/><Relationship Id="rId1" Type="http://schemas.openxmlformats.org/officeDocument/2006/relationships/slideLayout" Target="../slideLayouts/slideLayout6.xml"/><Relationship Id="rId4" Type="http://schemas.openxmlformats.org/officeDocument/2006/relationships/image" Target="../media/image87.tm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9.tmp"/><Relationship Id="rId2" Type="http://schemas.openxmlformats.org/officeDocument/2006/relationships/image" Target="../media/image88.tmp"/><Relationship Id="rId1" Type="http://schemas.openxmlformats.org/officeDocument/2006/relationships/slideLayout" Target="../slideLayouts/slideLayout6.xml"/><Relationship Id="rId4" Type="http://schemas.openxmlformats.org/officeDocument/2006/relationships/image" Target="../media/image90.tmp"/></Relationships>
</file>

<file path=ppt/slides/_rels/slide61.xml.rels><?xml version="1.0" encoding="UTF-8" standalone="yes"?>
<Relationships xmlns="http://schemas.openxmlformats.org/package/2006/relationships"><Relationship Id="rId3" Type="http://schemas.openxmlformats.org/officeDocument/2006/relationships/image" Target="../media/image91.tmp"/><Relationship Id="rId2" Type="http://schemas.openxmlformats.org/officeDocument/2006/relationships/image" Target="../media/image89.tmp"/><Relationship Id="rId1" Type="http://schemas.openxmlformats.org/officeDocument/2006/relationships/slideLayout" Target="../slideLayouts/slideLayout6.xml"/><Relationship Id="rId4" Type="http://schemas.openxmlformats.org/officeDocument/2006/relationships/image" Target="../media/image92.tmp"/></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store.cummins.com/" TargetMode="External"/><Relationship Id="rId2" Type="http://schemas.openxmlformats.org/officeDocument/2006/relationships/hyperlink" Target="https://www.cummins.com/support/digital-products-and-services-support"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8.xml.rels><?xml version="1.0" encoding="UTF-8" standalone="yes"?>
<Relationships xmlns="http://schemas.openxmlformats.org/package/2006/relationships"><Relationship Id="rId3" Type="http://schemas.openxmlformats.org/officeDocument/2006/relationships/hyperlink" Target="https://www.cummins.com/support/digital-products-and-services-support/adept-support" TargetMode="External"/><Relationship Id="rId2" Type="http://schemas.openxmlformats.org/officeDocument/2006/relationships/slide" Target="slide8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25.tmp"/><Relationship Id="rId4" Type="http://schemas.openxmlformats.org/officeDocument/2006/relationships/image" Target="../media/image124.tmp"/></Relationships>
</file>

<file path=ppt/slides/_rels/slide81.xml.rels><?xml version="1.0" encoding="UTF-8" standalone="yes"?>
<Relationships xmlns="http://schemas.openxmlformats.org/package/2006/relationships"><Relationship Id="rId3" Type="http://schemas.openxmlformats.org/officeDocument/2006/relationships/image" Target="../media/image127.tmp"/><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28.tmp"/></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83.xml.rels><?xml version="1.0" encoding="UTF-8" standalone="yes"?>
<Relationships xmlns="http://schemas.openxmlformats.org/package/2006/relationships"><Relationship Id="rId3" Type="http://schemas.openxmlformats.org/officeDocument/2006/relationships/hyperlink" Target="https://guidanzfsl.cummins.com/cmi"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hyperlink" Target="mailto:servicetoolsupport@cummins.com"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www.cummins.com/"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1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3F0147AA-27CD-EB48-944B-1731082A4089}"/>
              </a:ext>
            </a:extLst>
          </p:cNvPr>
          <p:cNvSpPr>
            <a:spLocks noGrp="1"/>
          </p:cNvSpPr>
          <p:nvPr>
            <p:ph type="body" sz="quarter" idx="18"/>
          </p:nvPr>
        </p:nvSpPr>
        <p:spPr/>
        <p:txBody>
          <a:bodyPr/>
          <a:lstStyle/>
          <a:p>
            <a:r>
              <a:rPr lang="en-US" dirty="0"/>
              <a:t>Public</a:t>
            </a:r>
          </a:p>
        </p:txBody>
      </p:sp>
      <p:sp>
        <p:nvSpPr>
          <p:cNvPr id="17" name="Title 16">
            <a:extLst>
              <a:ext uri="{FF2B5EF4-FFF2-40B4-BE49-F238E27FC236}">
                <a16:creationId xmlns:a16="http://schemas.microsoft.com/office/drawing/2014/main" id="{6F933558-130F-D94E-99A7-F0AB3B6DFF68}"/>
              </a:ext>
            </a:extLst>
          </p:cNvPr>
          <p:cNvSpPr>
            <a:spLocks noGrp="1"/>
          </p:cNvSpPr>
          <p:nvPr>
            <p:ph type="ctrTitle"/>
          </p:nvPr>
        </p:nvSpPr>
        <p:spPr/>
        <p:txBody>
          <a:bodyPr>
            <a:normAutofit fontScale="90000"/>
          </a:bodyPr>
          <a:lstStyle/>
          <a:p>
            <a:r>
              <a:rPr lang="en-US" dirty="0"/>
              <a:t>Cummins Guidanz™ Mobile Immediate Assessment and Guest User Training</a:t>
            </a:r>
          </a:p>
        </p:txBody>
      </p:sp>
      <p:pic>
        <p:nvPicPr>
          <p:cNvPr id="5" name="Picture Placeholder 4"/>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l="25070" r="25070"/>
          <a:stretch>
            <a:fillRect/>
          </a:stretch>
        </p:blipFill>
        <p:spPr/>
      </p:pic>
    </p:spTree>
    <p:extLst>
      <p:ext uri="{BB962C8B-B14F-4D97-AF65-F5344CB8AC3E}">
        <p14:creationId xmlns:p14="http://schemas.microsoft.com/office/powerpoint/2010/main" val="1568298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New Log-In Screen</a:t>
            </a:r>
          </a:p>
        </p:txBody>
      </p:sp>
      <p:sp>
        <p:nvSpPr>
          <p:cNvPr id="12" name="TextBox 11">
            <a:extLst>
              <a:ext uri="{FF2B5EF4-FFF2-40B4-BE49-F238E27FC236}">
                <a16:creationId xmlns:a16="http://schemas.microsoft.com/office/drawing/2014/main" id="{18C5EC0F-7851-4855-BA20-6434CD8387DF}"/>
              </a:ext>
            </a:extLst>
          </p:cNvPr>
          <p:cNvSpPr txBox="1"/>
          <p:nvPr/>
        </p:nvSpPr>
        <p:spPr>
          <a:xfrm>
            <a:off x="6803291" y="1458713"/>
            <a:ext cx="4550865" cy="4524315"/>
          </a:xfrm>
          <a:prstGeom prst="rect">
            <a:avLst/>
          </a:prstGeom>
          <a:noFill/>
        </p:spPr>
        <p:txBody>
          <a:bodyPr wrap="square" rtlCol="0">
            <a:spAutoFit/>
          </a:bodyPr>
          <a:lstStyle/>
          <a:p>
            <a:pPr marL="342900" indent="-342900">
              <a:buFont typeface="Arial" panose="020B0604020202020204" pitchFamily="34" charset="0"/>
              <a:buChar char="•"/>
            </a:pPr>
            <a:r>
              <a:rPr lang="en-US" dirty="0"/>
              <a:t>All users need to have a valid Cummins user name and password. If not, users can click on the “register now” link or they can register at </a:t>
            </a:r>
            <a:r>
              <a:rPr lang="en-US" altLang="en-US" dirty="0">
                <a:solidFill>
                  <a:srgbClr val="0066FF"/>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https://mylogin.cummins.com/web/IAM_NewRegistration?</a:t>
            </a:r>
            <a:endParaRPr lang="en-US" dirty="0">
              <a:solidFill>
                <a:srgbClr val="0066FF"/>
              </a:solidFill>
            </a:endParaRPr>
          </a:p>
          <a:p>
            <a:pPr marL="800100" lvl="1" indent="-342900">
              <a:buFont typeface="Arial" panose="020B0604020202020204" pitchFamily="34" charset="0"/>
              <a:buChar char="•"/>
            </a:pPr>
            <a:r>
              <a:rPr lang="en-US" dirty="0"/>
              <a:t>Email login for user name in Email format</a:t>
            </a:r>
          </a:p>
          <a:p>
            <a:pPr marL="800100" lvl="1" indent="-342900">
              <a:buFont typeface="Arial" panose="020B0604020202020204" pitchFamily="34" charset="0"/>
              <a:buChar char="•"/>
            </a:pPr>
            <a:r>
              <a:rPr lang="en-US" dirty="0"/>
              <a:t>Corporate login for users with a WWID</a:t>
            </a:r>
          </a:p>
          <a:p>
            <a:pPr marL="800100" lvl="1" indent="-342900">
              <a:buFont typeface="Arial" panose="020B0604020202020204" pitchFamily="34" charset="0"/>
              <a:buChar char="•"/>
            </a:pPr>
            <a:r>
              <a:rPr lang="en-US" dirty="0"/>
              <a:t>Legacy Email login for which Email login does not work</a:t>
            </a:r>
          </a:p>
          <a:p>
            <a:pPr marL="342900" indent="-342900">
              <a:buFont typeface="Arial" panose="020B0604020202020204" pitchFamily="34" charset="0"/>
              <a:buChar char="•"/>
            </a:pPr>
            <a:r>
              <a:rPr lang="en-US" dirty="0"/>
              <a:t>After successful Login users will need to set a PIN code and accept the EULA Terms and Conditions to land on Home page.</a:t>
            </a:r>
          </a:p>
        </p:txBody>
      </p:sp>
      <p:pic>
        <p:nvPicPr>
          <p:cNvPr id="7" name="Picture 6">
            <a:extLst>
              <a:ext uri="{FF2B5EF4-FFF2-40B4-BE49-F238E27FC236}">
                <a16:creationId xmlns:a16="http://schemas.microsoft.com/office/drawing/2014/main" id="{B9BF13B5-9593-4EBF-84B8-D576D9572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1615" y="1440066"/>
            <a:ext cx="2774189" cy="5024762"/>
          </a:xfrm>
          <a:prstGeom prst="rect">
            <a:avLst/>
          </a:prstGeom>
        </p:spPr>
      </p:pic>
      <p:pic>
        <p:nvPicPr>
          <p:cNvPr id="8" name="Picture 7" descr="Text&#10;&#10;Description automatically generated">
            <a:extLst>
              <a:ext uri="{FF2B5EF4-FFF2-40B4-BE49-F238E27FC236}">
                <a16:creationId xmlns:a16="http://schemas.microsoft.com/office/drawing/2014/main" id="{69669794-ABB2-4D3F-8558-184E95173F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670" y="1440066"/>
            <a:ext cx="2444478" cy="5024762"/>
          </a:xfrm>
          <a:prstGeom prst="rect">
            <a:avLst/>
          </a:prstGeom>
        </p:spPr>
      </p:pic>
      <p:sp>
        <p:nvSpPr>
          <p:cNvPr id="9" name="Rectangle 8">
            <a:extLst>
              <a:ext uri="{FF2B5EF4-FFF2-40B4-BE49-F238E27FC236}">
                <a16:creationId xmlns:a16="http://schemas.microsoft.com/office/drawing/2014/main" id="{2C2BDDDF-7BEF-4D04-8ACE-11C104862AC1}"/>
              </a:ext>
            </a:extLst>
          </p:cNvPr>
          <p:cNvSpPr/>
          <p:nvPr/>
        </p:nvSpPr>
        <p:spPr bwMode="auto">
          <a:xfrm>
            <a:off x="2444754" y="4795935"/>
            <a:ext cx="811629" cy="220610"/>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132467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New Log-In Screen</a:t>
            </a:r>
          </a:p>
        </p:txBody>
      </p:sp>
      <p:sp>
        <p:nvSpPr>
          <p:cNvPr id="12" name="TextBox 11">
            <a:extLst>
              <a:ext uri="{FF2B5EF4-FFF2-40B4-BE49-F238E27FC236}">
                <a16:creationId xmlns:a16="http://schemas.microsoft.com/office/drawing/2014/main" id="{18C5EC0F-7851-4855-BA20-6434CD8387DF}"/>
              </a:ext>
            </a:extLst>
          </p:cNvPr>
          <p:cNvSpPr txBox="1"/>
          <p:nvPr/>
        </p:nvSpPr>
        <p:spPr>
          <a:xfrm>
            <a:off x="6803291" y="1458713"/>
            <a:ext cx="4550865" cy="1477328"/>
          </a:xfrm>
          <a:prstGeom prst="rect">
            <a:avLst/>
          </a:prstGeom>
          <a:noFill/>
        </p:spPr>
        <p:txBody>
          <a:bodyPr wrap="square" rtlCol="0">
            <a:spAutoFit/>
          </a:bodyPr>
          <a:lstStyle/>
          <a:p>
            <a:pPr marL="342900" indent="-342900">
              <a:buFont typeface="Arial" panose="020B0604020202020204" pitchFamily="34" charset="0"/>
              <a:buChar char="•"/>
            </a:pPr>
            <a:r>
              <a:rPr lang="en-US" dirty="0"/>
              <a:t>If a user registered in China wants to log into the Guidanz Mobile app, the user needs to change the region by clicking on the change link before login for authentication</a:t>
            </a:r>
          </a:p>
        </p:txBody>
      </p:sp>
      <p:pic>
        <p:nvPicPr>
          <p:cNvPr id="10" name="Picture 9">
            <a:extLst>
              <a:ext uri="{FF2B5EF4-FFF2-40B4-BE49-F238E27FC236}">
                <a16:creationId xmlns:a16="http://schemas.microsoft.com/office/drawing/2014/main" id="{7CE439EF-5805-40FC-9962-6863650D2B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5872" y="1440066"/>
            <a:ext cx="2444478" cy="5024760"/>
          </a:xfrm>
          <a:prstGeom prst="rect">
            <a:avLst/>
          </a:prstGeom>
        </p:spPr>
      </p:pic>
      <p:pic>
        <p:nvPicPr>
          <p:cNvPr id="5" name="Picture 4" descr="Text&#10;&#10;Description automatically generated">
            <a:extLst>
              <a:ext uri="{FF2B5EF4-FFF2-40B4-BE49-F238E27FC236}">
                <a16:creationId xmlns:a16="http://schemas.microsoft.com/office/drawing/2014/main" id="{EAA26438-8DC5-40D3-82E2-47865D7E44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2388" y="1426070"/>
            <a:ext cx="2444478" cy="5024762"/>
          </a:xfrm>
          <a:prstGeom prst="rect">
            <a:avLst/>
          </a:prstGeom>
        </p:spPr>
      </p:pic>
      <p:sp>
        <p:nvSpPr>
          <p:cNvPr id="9" name="Rectangle 8">
            <a:extLst>
              <a:ext uri="{FF2B5EF4-FFF2-40B4-BE49-F238E27FC236}">
                <a16:creationId xmlns:a16="http://schemas.microsoft.com/office/drawing/2014/main" id="{680B6E91-A7A5-4F6A-8E83-1F9E5EFDDCA2}"/>
              </a:ext>
            </a:extLst>
          </p:cNvPr>
          <p:cNvSpPr/>
          <p:nvPr/>
        </p:nvSpPr>
        <p:spPr bwMode="auto">
          <a:xfrm>
            <a:off x="2444755" y="2291689"/>
            <a:ext cx="599562" cy="252244"/>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831140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PIN Creation</a:t>
            </a:r>
          </a:p>
        </p:txBody>
      </p:sp>
      <p:sp>
        <p:nvSpPr>
          <p:cNvPr id="5" name="TextBox 4"/>
          <p:cNvSpPr txBox="1"/>
          <p:nvPr/>
        </p:nvSpPr>
        <p:spPr>
          <a:xfrm>
            <a:off x="7109927" y="1749112"/>
            <a:ext cx="4180373" cy="4524315"/>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a:t>User is prompted to set a PIN code and then to confirm his/her entry</a:t>
            </a:r>
          </a:p>
          <a:p>
            <a:pPr marL="285750" indent="-285750" algn="l">
              <a:buFont typeface="Arial" panose="020B0604020202020204" pitchFamily="34" charset="0"/>
              <a:buChar char="•"/>
            </a:pPr>
            <a:r>
              <a:rPr lang="en-US" sz="1600" dirty="0"/>
              <a:t>New PIN security rules</a:t>
            </a:r>
          </a:p>
          <a:p>
            <a:pPr marL="742950" lvl="1" indent="-285750">
              <a:buFont typeface="Arial" panose="020B0604020202020204" pitchFamily="34" charset="0"/>
              <a:buChar char="•"/>
            </a:pPr>
            <a:r>
              <a:rPr lang="en-US" sz="1600" dirty="0"/>
              <a:t>PIN must be at least 6 numbers and can be up to 16 numbers long.</a:t>
            </a:r>
          </a:p>
          <a:p>
            <a:pPr marL="742950" lvl="1" indent="-285750">
              <a:buFont typeface="Arial" panose="020B0604020202020204" pitchFamily="34" charset="0"/>
              <a:buChar char="•"/>
            </a:pPr>
            <a:r>
              <a:rPr lang="en-US" sz="1600" dirty="0"/>
              <a:t>The PIN cannot be an entire sequence of numbers such as 123456 or 654321</a:t>
            </a:r>
          </a:p>
          <a:p>
            <a:pPr marL="742950" lvl="1" indent="-285750">
              <a:buFont typeface="Arial" panose="020B0604020202020204" pitchFamily="34" charset="0"/>
              <a:buChar char="•"/>
            </a:pPr>
            <a:r>
              <a:rPr lang="en-US" sz="1600" dirty="0"/>
              <a:t>The entire PIN cannot be a sequence that simply repeats two digits like 121212</a:t>
            </a:r>
          </a:p>
          <a:p>
            <a:pPr marL="742950" lvl="1" indent="-285750">
              <a:buFont typeface="Arial" panose="020B0604020202020204" pitchFamily="34" charset="0"/>
              <a:buChar char="•"/>
            </a:pPr>
            <a:r>
              <a:rPr lang="en-US" sz="1600" dirty="0"/>
              <a:t>You cannot repeat any single number 4 or more times, such as 000012</a:t>
            </a:r>
          </a:p>
          <a:p>
            <a:pPr marL="742950" lvl="1" indent="-285750">
              <a:buFont typeface="Arial" panose="020B0604020202020204" pitchFamily="34" charset="0"/>
              <a:buChar char="•"/>
            </a:pPr>
            <a:r>
              <a:rPr lang="en-US" sz="1600" dirty="0"/>
              <a:t>Try not to use easily guessed sequences of numbers such as your birthdate, address, or phone number</a:t>
            </a:r>
          </a:p>
        </p:txBody>
      </p:sp>
      <p:pic>
        <p:nvPicPr>
          <p:cNvPr id="7" name="Picture 6">
            <a:extLst>
              <a:ext uri="{FF2B5EF4-FFF2-40B4-BE49-F238E27FC236}">
                <a16:creationId xmlns:a16="http://schemas.microsoft.com/office/drawing/2014/main" id="{E7784505-4A65-4369-B682-C8FB002E8A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1012" y="1749112"/>
            <a:ext cx="2603870" cy="4035868"/>
          </a:xfrm>
          <a:prstGeom prst="rect">
            <a:avLst/>
          </a:prstGeom>
        </p:spPr>
      </p:pic>
      <p:pic>
        <p:nvPicPr>
          <p:cNvPr id="9" name="Picture 8">
            <a:extLst>
              <a:ext uri="{FF2B5EF4-FFF2-40B4-BE49-F238E27FC236}">
                <a16:creationId xmlns:a16="http://schemas.microsoft.com/office/drawing/2014/main" id="{90791D12-3774-49C1-A20E-13F2D1BEDF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0115" y="1749112"/>
            <a:ext cx="2631232" cy="4039726"/>
          </a:xfrm>
          <a:prstGeom prst="rect">
            <a:avLst/>
          </a:prstGeom>
        </p:spPr>
      </p:pic>
      <p:sp>
        <p:nvSpPr>
          <p:cNvPr id="8" name="Slide Number Placeholder 3">
            <a:extLst>
              <a:ext uri="{FF2B5EF4-FFF2-40B4-BE49-F238E27FC236}">
                <a16:creationId xmlns:a16="http://schemas.microsoft.com/office/drawing/2014/main" id="{A338AC3F-A161-4040-AEDD-0D070D2D215A}"/>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4059534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592" y="134171"/>
            <a:ext cx="9308651" cy="890587"/>
          </a:xfrm>
        </p:spPr>
        <p:txBody>
          <a:bodyPr>
            <a:normAutofit/>
          </a:bodyPr>
          <a:lstStyle/>
          <a:p>
            <a:r>
              <a:rPr lang="en-US" b="1" dirty="0"/>
              <a:t>Subscription Expiration Notification</a:t>
            </a:r>
          </a:p>
        </p:txBody>
      </p:sp>
      <p:sp>
        <p:nvSpPr>
          <p:cNvPr id="9" name="TextBox 8"/>
          <p:cNvSpPr txBox="1"/>
          <p:nvPr/>
        </p:nvSpPr>
        <p:spPr>
          <a:xfrm>
            <a:off x="4710158" y="1595432"/>
            <a:ext cx="6951618" cy="1169551"/>
          </a:xfrm>
          <a:prstGeom prst="rect">
            <a:avLst/>
          </a:prstGeom>
          <a:noFill/>
        </p:spPr>
        <p:txBody>
          <a:bodyPr wrap="square" rtlCol="0">
            <a:spAutoFit/>
          </a:bodyPr>
          <a:lstStyle/>
          <a:p>
            <a:pPr algn="l"/>
            <a:endParaRPr lang="en-US" sz="1600" dirty="0"/>
          </a:p>
          <a:p>
            <a:endParaRPr lang="en-US" dirty="0"/>
          </a:p>
          <a:p>
            <a:endParaRPr lang="en-US" dirty="0"/>
          </a:p>
          <a:p>
            <a:pPr algn="l"/>
            <a:endParaRPr lang="en-US" dirty="0"/>
          </a:p>
        </p:txBody>
      </p:sp>
      <p:sp>
        <p:nvSpPr>
          <p:cNvPr id="3" name="Slide Number Placeholder 2"/>
          <p:cNvSpPr>
            <a:spLocks noGrp="1"/>
          </p:cNvSpPr>
          <p:nvPr>
            <p:ph type="sldNum" sz="quarter" idx="4"/>
          </p:nvPr>
        </p:nvSpPr>
        <p:spPr/>
        <p:txBody>
          <a:bodyPr/>
          <a:lstStyle/>
          <a:p>
            <a:fld id="{E6B12F72-1F04-4DFF-871D-B3B495007E36}" type="slidenum">
              <a:rPr lang="en-US" smtClean="0"/>
              <a:t>13</a:t>
            </a:fld>
            <a:endParaRPr lang="en-US"/>
          </a:p>
        </p:txBody>
      </p:sp>
      <p:pic>
        <p:nvPicPr>
          <p:cNvPr id="6" name="Picture 5">
            <a:extLst>
              <a:ext uri="{FF2B5EF4-FFF2-40B4-BE49-F238E27FC236}">
                <a16:creationId xmlns:a16="http://schemas.microsoft.com/office/drawing/2014/main" id="{A411234A-49EA-401F-95BA-13D911F564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9907" y="1194318"/>
            <a:ext cx="2914278" cy="5180939"/>
          </a:xfrm>
          <a:prstGeom prst="rect">
            <a:avLst/>
          </a:prstGeom>
        </p:spPr>
      </p:pic>
      <p:sp>
        <p:nvSpPr>
          <p:cNvPr id="8" name="TextBox 7">
            <a:extLst>
              <a:ext uri="{FF2B5EF4-FFF2-40B4-BE49-F238E27FC236}">
                <a16:creationId xmlns:a16="http://schemas.microsoft.com/office/drawing/2014/main" id="{9A5B4F6A-D91E-4D06-AE54-EDF6FAE857F5}"/>
              </a:ext>
            </a:extLst>
          </p:cNvPr>
          <p:cNvSpPr txBox="1"/>
          <p:nvPr/>
        </p:nvSpPr>
        <p:spPr>
          <a:xfrm>
            <a:off x="5097780" y="1595432"/>
            <a:ext cx="6192520" cy="1200329"/>
          </a:xfrm>
          <a:prstGeom prst="rect">
            <a:avLst/>
          </a:prstGeom>
          <a:noFill/>
        </p:spPr>
        <p:txBody>
          <a:bodyPr wrap="square" rtlCol="0">
            <a:spAutoFit/>
          </a:bodyPr>
          <a:lstStyle/>
          <a:p>
            <a:r>
              <a:rPr lang="en-US" sz="2400" dirty="0"/>
              <a:t>The app will display a notification of active subscriptions expiring within 14 days and expired subscriptions.</a:t>
            </a:r>
          </a:p>
        </p:txBody>
      </p:sp>
    </p:spTree>
    <p:extLst>
      <p:ext uri="{BB962C8B-B14F-4D97-AF65-F5344CB8AC3E}">
        <p14:creationId xmlns:p14="http://schemas.microsoft.com/office/powerpoint/2010/main" val="2718910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592" y="134171"/>
            <a:ext cx="9308651" cy="890587"/>
          </a:xfrm>
        </p:spPr>
        <p:txBody>
          <a:bodyPr>
            <a:normAutofit/>
          </a:bodyPr>
          <a:lstStyle/>
          <a:p>
            <a:r>
              <a:rPr lang="en-US" b="1" dirty="0"/>
              <a:t>Subscription Management</a:t>
            </a:r>
          </a:p>
        </p:txBody>
      </p:sp>
      <p:sp>
        <p:nvSpPr>
          <p:cNvPr id="9" name="TextBox 8"/>
          <p:cNvSpPr txBox="1"/>
          <p:nvPr/>
        </p:nvSpPr>
        <p:spPr>
          <a:xfrm>
            <a:off x="4710158" y="1595432"/>
            <a:ext cx="6951618" cy="1169551"/>
          </a:xfrm>
          <a:prstGeom prst="rect">
            <a:avLst/>
          </a:prstGeom>
          <a:noFill/>
        </p:spPr>
        <p:txBody>
          <a:bodyPr wrap="square" rtlCol="0">
            <a:spAutoFit/>
          </a:bodyPr>
          <a:lstStyle/>
          <a:p>
            <a:pPr algn="l"/>
            <a:endParaRPr lang="en-US" sz="1600" dirty="0"/>
          </a:p>
          <a:p>
            <a:endParaRPr lang="en-US" dirty="0"/>
          </a:p>
          <a:p>
            <a:endParaRPr lang="en-US" dirty="0"/>
          </a:p>
          <a:p>
            <a:pPr algn="l"/>
            <a:endParaRPr lang="en-US" dirty="0"/>
          </a:p>
        </p:txBody>
      </p:sp>
      <p:sp>
        <p:nvSpPr>
          <p:cNvPr id="3" name="Slide Number Placeholder 2"/>
          <p:cNvSpPr>
            <a:spLocks noGrp="1"/>
          </p:cNvSpPr>
          <p:nvPr>
            <p:ph type="sldNum" sz="quarter" idx="4"/>
          </p:nvPr>
        </p:nvSpPr>
        <p:spPr/>
        <p:txBody>
          <a:bodyPr/>
          <a:lstStyle/>
          <a:p>
            <a:fld id="{E6B12F72-1F04-4DFF-871D-B3B495007E36}" type="slidenum">
              <a:rPr lang="en-US" smtClean="0"/>
              <a:t>14</a:t>
            </a:fld>
            <a:endParaRPr lang="en-US"/>
          </a:p>
        </p:txBody>
      </p:sp>
      <p:pic>
        <p:nvPicPr>
          <p:cNvPr id="5" name="Picture 4">
            <a:extLst>
              <a:ext uri="{FF2B5EF4-FFF2-40B4-BE49-F238E27FC236}">
                <a16:creationId xmlns:a16="http://schemas.microsoft.com/office/drawing/2014/main" id="{907E3232-35B6-4316-A9F0-D5385A1375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8928" y="1096301"/>
            <a:ext cx="2929170" cy="5278957"/>
          </a:xfrm>
          <a:prstGeom prst="rect">
            <a:avLst/>
          </a:prstGeom>
        </p:spPr>
      </p:pic>
      <p:sp>
        <p:nvSpPr>
          <p:cNvPr id="8" name="TextBox 7">
            <a:extLst>
              <a:ext uri="{FF2B5EF4-FFF2-40B4-BE49-F238E27FC236}">
                <a16:creationId xmlns:a16="http://schemas.microsoft.com/office/drawing/2014/main" id="{5BB11295-9BF6-4813-AFD7-F689157E9F33}"/>
              </a:ext>
            </a:extLst>
          </p:cNvPr>
          <p:cNvSpPr txBox="1"/>
          <p:nvPr/>
        </p:nvSpPr>
        <p:spPr>
          <a:xfrm>
            <a:off x="7148100" y="1260086"/>
            <a:ext cx="4132087" cy="4524315"/>
          </a:xfrm>
          <a:prstGeom prst="rect">
            <a:avLst/>
          </a:prstGeom>
          <a:noFill/>
        </p:spPr>
        <p:txBody>
          <a:bodyPr wrap="square" rtlCol="0">
            <a:spAutoFit/>
          </a:bodyPr>
          <a:lstStyle/>
          <a:p>
            <a:r>
              <a:rPr lang="en-US" sz="2400" b="1" dirty="0"/>
              <a:t>Subscription Management </a:t>
            </a:r>
            <a:endParaRPr lang="en-US" sz="2400" dirty="0"/>
          </a:p>
          <a:p>
            <a:r>
              <a:rPr lang="en-US" sz="2400" dirty="0"/>
              <a:t>The user can see All Active Subscriptions</a:t>
            </a:r>
          </a:p>
          <a:p>
            <a:endParaRPr lang="en-US" sz="2400" dirty="0"/>
          </a:p>
          <a:p>
            <a:r>
              <a:rPr lang="en-US" sz="2400" dirty="0"/>
              <a:t>To access Subscription Management: </a:t>
            </a:r>
          </a:p>
          <a:p>
            <a:r>
              <a:rPr lang="en-US" sz="2400" dirty="0"/>
              <a:t>Settings &amp; Preferences </a:t>
            </a:r>
            <a:r>
              <a:rPr lang="en-US" sz="2400" dirty="0">
                <a:sym typeface="Wingdings" panose="05000000000000000000" pitchFamily="2" charset="2"/>
              </a:rPr>
              <a:t> Account Management  Select the user under Profiles And Accounts  </a:t>
            </a:r>
          </a:p>
          <a:p>
            <a:r>
              <a:rPr lang="en-US" sz="2400" dirty="0">
                <a:sym typeface="Wingdings" panose="05000000000000000000" pitchFamily="2" charset="2"/>
              </a:rPr>
              <a:t>Select the User  </a:t>
            </a:r>
          </a:p>
          <a:p>
            <a:r>
              <a:rPr lang="en-US" sz="2400" dirty="0">
                <a:sym typeface="Wingdings" panose="05000000000000000000" pitchFamily="2" charset="2"/>
              </a:rPr>
              <a:t>Subscription Management</a:t>
            </a:r>
          </a:p>
        </p:txBody>
      </p:sp>
    </p:spTree>
    <p:extLst>
      <p:ext uri="{BB962C8B-B14F-4D97-AF65-F5344CB8AC3E}">
        <p14:creationId xmlns:p14="http://schemas.microsoft.com/office/powerpoint/2010/main" val="2955615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Connecting Adapter to Guidanz</a:t>
            </a:r>
          </a:p>
        </p:txBody>
      </p:sp>
      <p:sp>
        <p:nvSpPr>
          <p:cNvPr id="3" name="Content Placeholder 2"/>
          <p:cNvSpPr>
            <a:spLocks noGrp="1"/>
          </p:cNvSpPr>
          <p:nvPr>
            <p:ph idx="1"/>
          </p:nvPr>
        </p:nvSpPr>
        <p:spPr>
          <a:xfrm>
            <a:off x="495890" y="1371600"/>
            <a:ext cx="5838293" cy="4861888"/>
          </a:xfrm>
        </p:spPr>
        <p:txBody>
          <a:bodyPr/>
          <a:lstStyle/>
          <a:p>
            <a:pPr lvl="1"/>
            <a:r>
              <a:rPr lang="en-US" sz="2400" dirty="0"/>
              <a:t>For Initial Pairing, the adapter has to be put on pairing mode</a:t>
            </a:r>
          </a:p>
          <a:p>
            <a:pPr lvl="2"/>
            <a:r>
              <a:rPr lang="en-US" sz="1800" dirty="0"/>
              <a:t>Hold the reset button at the end of the adapter for about 2-3 seconds</a:t>
            </a:r>
          </a:p>
          <a:p>
            <a:pPr lvl="2"/>
            <a:r>
              <a:rPr lang="en-US" sz="1800" dirty="0"/>
              <a:t>The light on the adapter will flash for about 2 minutes</a:t>
            </a:r>
          </a:p>
          <a:p>
            <a:pPr lvl="2"/>
            <a:r>
              <a:rPr lang="en-US" sz="1800" dirty="0"/>
              <a:t>You have to pair it to the device within that time</a:t>
            </a:r>
          </a:p>
          <a:p>
            <a:pPr lvl="1"/>
            <a:r>
              <a:rPr lang="en-US" sz="2400" dirty="0"/>
              <a:t>Subsequent connections</a:t>
            </a:r>
          </a:p>
          <a:p>
            <a:pPr lvl="2"/>
            <a:r>
              <a:rPr lang="en-US" sz="1800" dirty="0"/>
              <a:t>The device would be able to find the adapter without needing to press the button on the adapter</a:t>
            </a:r>
          </a:p>
          <a:p>
            <a:pPr lvl="1"/>
            <a:r>
              <a:rPr lang="en-US" sz="2066" dirty="0"/>
              <a:t>The adapter can be identified by the last few digits of the s/n on the label</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1287" y="1371600"/>
            <a:ext cx="2153223" cy="3827952"/>
          </a:xfrm>
          <a:prstGeom prst="rect">
            <a:avLst/>
          </a:prstGeom>
        </p:spPr>
      </p:pic>
      <p:sp>
        <p:nvSpPr>
          <p:cNvPr id="13" name="TextBox 12"/>
          <p:cNvSpPr txBox="1"/>
          <p:nvPr/>
        </p:nvSpPr>
        <p:spPr>
          <a:xfrm>
            <a:off x="6334183" y="5303488"/>
            <a:ext cx="2662908" cy="523220"/>
          </a:xfrm>
          <a:prstGeom prst="rect">
            <a:avLst/>
          </a:prstGeom>
          <a:noFill/>
        </p:spPr>
        <p:txBody>
          <a:bodyPr wrap="none" rtlCol="0">
            <a:spAutoFit/>
          </a:bodyPr>
          <a:lstStyle/>
          <a:p>
            <a:pPr algn="ctr"/>
            <a:r>
              <a:rPr lang="en-US" sz="1400" dirty="0">
                <a:solidFill>
                  <a:schemeClr val="bg1">
                    <a:lumMod val="50000"/>
                  </a:schemeClr>
                </a:solidFill>
              </a:rPr>
              <a:t>Android</a:t>
            </a:r>
          </a:p>
          <a:p>
            <a:pPr algn="ctr"/>
            <a:r>
              <a:rPr lang="en-US" sz="1400" dirty="0">
                <a:solidFill>
                  <a:schemeClr val="bg1">
                    <a:lumMod val="50000"/>
                  </a:schemeClr>
                </a:solidFill>
              </a:rPr>
              <a:t>Pairing screen is within the app</a:t>
            </a:r>
          </a:p>
        </p:txBody>
      </p:sp>
      <p:sp>
        <p:nvSpPr>
          <p:cNvPr id="14" name="TextBox 13"/>
          <p:cNvSpPr txBox="1"/>
          <p:nvPr/>
        </p:nvSpPr>
        <p:spPr>
          <a:xfrm>
            <a:off x="9491442" y="5199552"/>
            <a:ext cx="2096441" cy="1169551"/>
          </a:xfrm>
          <a:prstGeom prst="rect">
            <a:avLst/>
          </a:prstGeom>
          <a:noFill/>
        </p:spPr>
        <p:txBody>
          <a:bodyPr wrap="square" rtlCol="0">
            <a:spAutoFit/>
          </a:bodyPr>
          <a:lstStyle>
            <a:defPPr>
              <a:defRPr lang="en-US"/>
            </a:defPPr>
            <a:lvl1pPr algn="ctr">
              <a:defRPr sz="1400">
                <a:solidFill>
                  <a:schemeClr val="bg1">
                    <a:lumMod val="50000"/>
                  </a:schemeClr>
                </a:solidFill>
              </a:defRPr>
            </a:lvl1pPr>
          </a:lstStyle>
          <a:p>
            <a:r>
              <a:rPr lang="en-US" dirty="0"/>
              <a:t>IOS</a:t>
            </a:r>
          </a:p>
          <a:p>
            <a:r>
              <a:rPr lang="en-US" dirty="0"/>
              <a:t>Pairing and connection is done on the devices Bluetooth settings window</a:t>
            </a:r>
          </a:p>
        </p:txBody>
      </p:sp>
      <p:sp>
        <p:nvSpPr>
          <p:cNvPr id="4" name="Slide Number Placeholder 3"/>
          <p:cNvSpPr>
            <a:spLocks noGrp="1"/>
          </p:cNvSpPr>
          <p:nvPr>
            <p:ph type="sldNum" sz="quarter" idx="4"/>
          </p:nvPr>
        </p:nvSpPr>
        <p:spPr/>
        <p:txBody>
          <a:bodyPr/>
          <a:lstStyle/>
          <a:p>
            <a:fld id="{E6B12F72-1F04-4DFF-871D-B3B495007E36}" type="slidenum">
              <a:rPr lang="en-US" smtClean="0"/>
              <a:t>15</a:t>
            </a:fld>
            <a:endParaRPr lang="en-US"/>
          </a:p>
        </p:txBody>
      </p:sp>
      <p:pic>
        <p:nvPicPr>
          <p:cNvPr id="9" name="Picture 8"/>
          <p:cNvPicPr>
            <a:picLocks noChangeAspect="1"/>
          </p:cNvPicPr>
          <p:nvPr/>
        </p:nvPicPr>
        <p:blipFill>
          <a:blip r:embed="rId3"/>
          <a:stretch>
            <a:fillRect/>
          </a:stretch>
        </p:blipFill>
        <p:spPr>
          <a:xfrm>
            <a:off x="8953979" y="1371600"/>
            <a:ext cx="2879434" cy="3606353"/>
          </a:xfrm>
          <a:prstGeom prst="rect">
            <a:avLst/>
          </a:prstGeom>
        </p:spPr>
      </p:pic>
      <p:sp>
        <p:nvSpPr>
          <p:cNvPr id="7" name="Rectangle 6"/>
          <p:cNvSpPr/>
          <p:nvPr/>
        </p:nvSpPr>
        <p:spPr bwMode="auto">
          <a:xfrm>
            <a:off x="9112392" y="4351984"/>
            <a:ext cx="758099" cy="586156"/>
          </a:xfrm>
          <a:prstGeom prst="rect">
            <a:avLst/>
          </a:prstGeom>
          <a:noFill/>
          <a:ln w="254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86258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Connecting Adapter to Guidanz</a:t>
            </a:r>
          </a:p>
        </p:txBody>
      </p:sp>
      <p:sp>
        <p:nvSpPr>
          <p:cNvPr id="3" name="Content Placeholder 2"/>
          <p:cNvSpPr>
            <a:spLocks noGrp="1"/>
          </p:cNvSpPr>
          <p:nvPr>
            <p:ph idx="1"/>
          </p:nvPr>
        </p:nvSpPr>
        <p:spPr>
          <a:xfrm>
            <a:off x="495890" y="1371600"/>
            <a:ext cx="5838293" cy="4861888"/>
          </a:xfrm>
        </p:spPr>
        <p:txBody>
          <a:bodyPr/>
          <a:lstStyle/>
          <a:p>
            <a:pPr lvl="1"/>
            <a:r>
              <a:rPr lang="en-US" sz="2400" dirty="0"/>
              <a:t>Known Issue</a:t>
            </a:r>
          </a:p>
          <a:p>
            <a:pPr marL="840295" lvl="2" indent="0">
              <a:buNone/>
            </a:pPr>
            <a:r>
              <a:rPr lang="en-US" sz="1800" dirty="0"/>
              <a:t>This is not a bug.</a:t>
            </a:r>
          </a:p>
          <a:p>
            <a:pPr marL="840295" lvl="2" indent="0">
              <a:buNone/>
            </a:pPr>
            <a:r>
              <a:rPr lang="en-US" sz="1800" dirty="0"/>
              <a:t>App does not auto connect to the adapter.</a:t>
            </a:r>
          </a:p>
          <a:p>
            <a:pPr marL="840295" lvl="2" indent="0">
              <a:buNone/>
            </a:pPr>
            <a:r>
              <a:rPr lang="en-US" sz="1800" dirty="0"/>
              <a:t>Unlike some adapters in the market the INLINE 7 and INLINE mini do not auto connect to the mobile device after the initial connection. This is by design to prevent unintended auto connection in locations where multiple users share the adapters.</a:t>
            </a:r>
          </a:p>
          <a:p>
            <a:pPr marL="840295" lvl="2" indent="0">
              <a:buNone/>
            </a:pPr>
            <a:r>
              <a:rPr lang="en-US" sz="1800" dirty="0"/>
              <a:t>We are investigating if something can be done to make it easier to the user, while we (Cummins) must keep our security protocol in place.</a:t>
            </a:r>
          </a:p>
        </p:txBody>
      </p:sp>
      <p:pic>
        <p:nvPicPr>
          <p:cNvPr id="11" name="Picture 10"/>
          <p:cNvPicPr>
            <a:picLocks noChangeAspect="1"/>
          </p:cNvPicPr>
          <p:nvPr/>
        </p:nvPicPr>
        <p:blipFill>
          <a:blip r:embed="rId2"/>
          <a:stretch>
            <a:fillRect/>
          </a:stretch>
        </p:blipFill>
        <p:spPr>
          <a:xfrm>
            <a:off x="9031495" y="1371600"/>
            <a:ext cx="2710673" cy="382795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1287" y="1371600"/>
            <a:ext cx="2153223" cy="3827952"/>
          </a:xfrm>
          <a:prstGeom prst="rect">
            <a:avLst/>
          </a:prstGeom>
        </p:spPr>
      </p:pic>
      <p:sp>
        <p:nvSpPr>
          <p:cNvPr id="13" name="TextBox 12"/>
          <p:cNvSpPr txBox="1"/>
          <p:nvPr/>
        </p:nvSpPr>
        <p:spPr>
          <a:xfrm>
            <a:off x="6334183" y="5303488"/>
            <a:ext cx="2662908" cy="523220"/>
          </a:xfrm>
          <a:prstGeom prst="rect">
            <a:avLst/>
          </a:prstGeom>
          <a:noFill/>
        </p:spPr>
        <p:txBody>
          <a:bodyPr wrap="none" rtlCol="0">
            <a:spAutoFit/>
          </a:bodyPr>
          <a:lstStyle/>
          <a:p>
            <a:pPr algn="ctr"/>
            <a:r>
              <a:rPr lang="en-US" sz="1400" dirty="0">
                <a:solidFill>
                  <a:schemeClr val="bg1">
                    <a:lumMod val="50000"/>
                  </a:schemeClr>
                </a:solidFill>
              </a:rPr>
              <a:t>Android</a:t>
            </a:r>
          </a:p>
          <a:p>
            <a:pPr algn="ctr"/>
            <a:r>
              <a:rPr lang="en-US" sz="1400" dirty="0">
                <a:solidFill>
                  <a:schemeClr val="bg1">
                    <a:lumMod val="50000"/>
                  </a:schemeClr>
                </a:solidFill>
              </a:rPr>
              <a:t>Pairing screen is within the app</a:t>
            </a:r>
          </a:p>
        </p:txBody>
      </p:sp>
      <p:sp>
        <p:nvSpPr>
          <p:cNvPr id="14" name="TextBox 13"/>
          <p:cNvSpPr txBox="1"/>
          <p:nvPr/>
        </p:nvSpPr>
        <p:spPr>
          <a:xfrm>
            <a:off x="9491442" y="5199552"/>
            <a:ext cx="2096441" cy="1169551"/>
          </a:xfrm>
          <a:prstGeom prst="rect">
            <a:avLst/>
          </a:prstGeom>
          <a:noFill/>
        </p:spPr>
        <p:txBody>
          <a:bodyPr wrap="square" rtlCol="0">
            <a:spAutoFit/>
          </a:bodyPr>
          <a:lstStyle>
            <a:defPPr>
              <a:defRPr lang="en-US"/>
            </a:defPPr>
            <a:lvl1pPr algn="ctr">
              <a:defRPr sz="1400">
                <a:solidFill>
                  <a:schemeClr val="bg1">
                    <a:lumMod val="50000"/>
                  </a:schemeClr>
                </a:solidFill>
              </a:defRPr>
            </a:lvl1pPr>
          </a:lstStyle>
          <a:p>
            <a:r>
              <a:rPr lang="en-US" dirty="0"/>
              <a:t>IOS</a:t>
            </a:r>
          </a:p>
          <a:p>
            <a:r>
              <a:rPr lang="en-US" dirty="0"/>
              <a:t>Pairing and connection is done on the devices Bluetooth settings window</a:t>
            </a:r>
          </a:p>
        </p:txBody>
      </p:sp>
      <p:sp>
        <p:nvSpPr>
          <p:cNvPr id="4" name="Slide Number Placeholder 3"/>
          <p:cNvSpPr>
            <a:spLocks noGrp="1"/>
          </p:cNvSpPr>
          <p:nvPr>
            <p:ph type="sldNum" sz="quarter" idx="4"/>
          </p:nvPr>
        </p:nvSpPr>
        <p:spPr/>
        <p:txBody>
          <a:bodyPr/>
          <a:lstStyle/>
          <a:p>
            <a:fld id="{E6B12F72-1F04-4DFF-871D-B3B495007E36}" type="slidenum">
              <a:rPr lang="en-US" smtClean="0"/>
              <a:t>16</a:t>
            </a:fld>
            <a:endParaRPr lang="en-US"/>
          </a:p>
        </p:txBody>
      </p:sp>
    </p:spTree>
    <p:extLst>
      <p:ext uri="{BB962C8B-B14F-4D97-AF65-F5344CB8AC3E}">
        <p14:creationId xmlns:p14="http://schemas.microsoft.com/office/powerpoint/2010/main" val="1851324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Connecting Adapter to Guidanz</a:t>
            </a:r>
          </a:p>
        </p:txBody>
      </p:sp>
      <p:sp>
        <p:nvSpPr>
          <p:cNvPr id="3" name="Content Placeholder 2"/>
          <p:cNvSpPr>
            <a:spLocks noGrp="1"/>
          </p:cNvSpPr>
          <p:nvPr>
            <p:ph idx="1"/>
          </p:nvPr>
        </p:nvSpPr>
        <p:spPr>
          <a:xfrm>
            <a:off x="495890" y="1371600"/>
            <a:ext cx="11071270" cy="4861888"/>
          </a:xfrm>
        </p:spPr>
        <p:txBody>
          <a:bodyPr/>
          <a:lstStyle/>
          <a:p>
            <a:pPr lvl="1"/>
            <a:r>
              <a:rPr lang="en-US" sz="2400" dirty="0"/>
              <a:t>Firmware Update of INLINE Mini</a:t>
            </a:r>
          </a:p>
          <a:p>
            <a:pPr marL="840295" lvl="2" indent="0">
              <a:buNone/>
            </a:pPr>
            <a:r>
              <a:rPr lang="en-US" sz="1800" dirty="0"/>
              <a:t>If the firmware of the INLINE Mini needs to be updated, once you have selected the INLINE Mini adapter in the app, the app will automatically update it and display a status update once completed.</a:t>
            </a:r>
          </a:p>
          <a:p>
            <a:pPr marL="840295" lvl="2" indent="0">
              <a:buNone/>
            </a:pPr>
            <a:r>
              <a:rPr lang="en-US" sz="1800" dirty="0"/>
              <a:t>If a firmware update has been completed, please be aware that you will have to reconnect again the INLINE Mini.</a:t>
            </a:r>
          </a:p>
        </p:txBody>
      </p:sp>
      <p:sp>
        <p:nvSpPr>
          <p:cNvPr id="4" name="Slide Number Placeholder 3"/>
          <p:cNvSpPr>
            <a:spLocks noGrp="1"/>
          </p:cNvSpPr>
          <p:nvPr>
            <p:ph type="sldNum" sz="quarter" idx="4"/>
          </p:nvPr>
        </p:nvSpPr>
        <p:spPr/>
        <p:txBody>
          <a:bodyPr/>
          <a:lstStyle/>
          <a:p>
            <a:fld id="{E6B12F72-1F04-4DFF-871D-B3B495007E36}" type="slidenum">
              <a:rPr lang="en-US" smtClean="0"/>
              <a:t>17</a:t>
            </a:fld>
            <a:endParaRPr lang="en-US"/>
          </a:p>
        </p:txBody>
      </p:sp>
      <p:pic>
        <p:nvPicPr>
          <p:cNvPr id="5" name="Picture 4"/>
          <p:cNvPicPr>
            <a:picLocks noChangeAspect="1"/>
          </p:cNvPicPr>
          <p:nvPr/>
        </p:nvPicPr>
        <p:blipFill>
          <a:blip r:embed="rId2"/>
          <a:stretch>
            <a:fillRect/>
          </a:stretch>
        </p:blipFill>
        <p:spPr>
          <a:xfrm>
            <a:off x="4136899" y="3074670"/>
            <a:ext cx="1976352" cy="3479494"/>
          </a:xfrm>
          <a:prstGeom prst="rect">
            <a:avLst/>
          </a:prstGeom>
        </p:spPr>
      </p:pic>
    </p:spTree>
    <p:extLst>
      <p:ext uri="{BB962C8B-B14F-4D97-AF65-F5344CB8AC3E}">
        <p14:creationId xmlns:p14="http://schemas.microsoft.com/office/powerpoint/2010/main" val="3587209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Home Page/Start Page</a:t>
            </a:r>
          </a:p>
        </p:txBody>
      </p:sp>
      <p:sp>
        <p:nvSpPr>
          <p:cNvPr id="3" name="Content Placeholder 2"/>
          <p:cNvSpPr>
            <a:spLocks noGrp="1"/>
          </p:cNvSpPr>
          <p:nvPr>
            <p:ph idx="1"/>
          </p:nvPr>
        </p:nvSpPr>
        <p:spPr>
          <a:xfrm>
            <a:off x="642481" y="1476170"/>
            <a:ext cx="4831890" cy="765110"/>
          </a:xfrm>
        </p:spPr>
        <p:txBody>
          <a:bodyPr/>
          <a:lstStyle/>
          <a:p>
            <a:pPr marL="461422" lvl="1" indent="0">
              <a:buNone/>
            </a:pPr>
            <a:r>
              <a:rPr lang="en-US" sz="2000" dirty="0"/>
              <a:t>After logging in, user will see the Home page. </a:t>
            </a:r>
          </a:p>
        </p:txBody>
      </p:sp>
      <p:pic>
        <p:nvPicPr>
          <p:cNvPr id="6" name="Picture 5"/>
          <p:cNvPicPr>
            <a:picLocks noChangeAspect="1"/>
          </p:cNvPicPr>
          <p:nvPr/>
        </p:nvPicPr>
        <p:blipFill>
          <a:blip r:embed="rId3"/>
          <a:stretch>
            <a:fillRect/>
          </a:stretch>
        </p:blipFill>
        <p:spPr>
          <a:xfrm>
            <a:off x="7602877" y="2375282"/>
            <a:ext cx="2698864" cy="4208398"/>
          </a:xfrm>
          <a:prstGeom prst="rect">
            <a:avLst/>
          </a:prstGeom>
        </p:spPr>
      </p:pic>
      <p:sp>
        <p:nvSpPr>
          <p:cNvPr id="7" name="Rectangle 6"/>
          <p:cNvSpPr/>
          <p:nvPr/>
        </p:nvSpPr>
        <p:spPr bwMode="auto">
          <a:xfrm>
            <a:off x="9273041" y="2545561"/>
            <a:ext cx="1028700" cy="274319"/>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5" name="TextBox 4">
            <a:extLst>
              <a:ext uri="{FF2B5EF4-FFF2-40B4-BE49-F238E27FC236}">
                <a16:creationId xmlns:a16="http://schemas.microsoft.com/office/drawing/2014/main" id="{F4491ABE-511F-4975-AED5-C6754C9A494A}"/>
              </a:ext>
            </a:extLst>
          </p:cNvPr>
          <p:cNvSpPr txBox="1"/>
          <p:nvPr/>
        </p:nvSpPr>
        <p:spPr>
          <a:xfrm>
            <a:off x="3912668" y="2962704"/>
            <a:ext cx="3362226" cy="2585323"/>
          </a:xfrm>
          <a:prstGeom prst="rect">
            <a:avLst/>
          </a:prstGeom>
          <a:noFill/>
        </p:spPr>
        <p:txBody>
          <a:bodyPr wrap="square" rtlCol="0">
            <a:spAutoFit/>
          </a:bodyPr>
          <a:lstStyle/>
          <a:p>
            <a:r>
              <a:rPr lang="en-US" dirty="0">
                <a:sym typeface="Wingdings" panose="05000000000000000000" pitchFamily="2" charset="2"/>
              </a:rPr>
              <a:t>Note: When the user is on the Home Page/Start Page, the Guidanz Mobile app is disconnected from the ECM.</a:t>
            </a:r>
            <a:endParaRPr lang="en-US" dirty="0"/>
          </a:p>
          <a:p>
            <a:endParaRPr lang="en-US" dirty="0"/>
          </a:p>
          <a:p>
            <a:r>
              <a:rPr lang="en-US" dirty="0"/>
              <a:t>Note: </a:t>
            </a:r>
            <a:r>
              <a:rPr lang="en-US" dirty="0">
                <a:sym typeface="Wingdings" panose="05000000000000000000" pitchFamily="2" charset="2"/>
              </a:rPr>
              <a:t>Features displayed on the Home page are dependent upon the user’s subscription level.</a:t>
            </a:r>
          </a:p>
        </p:txBody>
      </p:sp>
      <p:sp>
        <p:nvSpPr>
          <p:cNvPr id="9" name="Content Placeholder 2">
            <a:extLst>
              <a:ext uri="{FF2B5EF4-FFF2-40B4-BE49-F238E27FC236}">
                <a16:creationId xmlns:a16="http://schemas.microsoft.com/office/drawing/2014/main" id="{408D997C-98D5-4216-8483-CCD12CC992A0}"/>
              </a:ext>
            </a:extLst>
          </p:cNvPr>
          <p:cNvSpPr txBox="1">
            <a:spLocks/>
          </p:cNvSpPr>
          <p:nvPr/>
        </p:nvSpPr>
        <p:spPr bwMode="auto">
          <a:xfrm>
            <a:off x="6512354" y="1312757"/>
            <a:ext cx="4879910" cy="76511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09026" indent="-309026" algn="l" rtl="0" eaLnBrk="1" fontAlgn="base" hangingPunct="1">
              <a:spcBef>
                <a:spcPct val="35000"/>
              </a:spcBef>
              <a:spcAft>
                <a:spcPct val="0"/>
              </a:spcAft>
              <a:buClr>
                <a:srgbClr val="EE2E24"/>
              </a:buClr>
              <a:buFont typeface="Wingdings" pitchFamily="-65" charset="2"/>
              <a:buChar char="§"/>
              <a:defRPr sz="3467">
                <a:solidFill>
                  <a:schemeClr val="tx1"/>
                </a:solidFill>
                <a:latin typeface="+mn-lt"/>
                <a:ea typeface="+mn-ea"/>
                <a:cs typeface="+mn-cs"/>
              </a:defRPr>
            </a:lvl1pPr>
            <a:lvl2pPr marL="772565" indent="-311143" algn="l" rtl="0" eaLnBrk="1" fontAlgn="base" hangingPunct="1">
              <a:spcBef>
                <a:spcPct val="35000"/>
              </a:spcBef>
              <a:spcAft>
                <a:spcPct val="0"/>
              </a:spcAft>
              <a:buClr>
                <a:srgbClr val="EE2E24"/>
              </a:buClr>
              <a:buFont typeface="Arial" charset="0"/>
              <a:buChar char="–"/>
              <a:defRPr sz="2933">
                <a:solidFill>
                  <a:schemeClr val="tx1"/>
                </a:solidFill>
                <a:latin typeface="+mn-lt"/>
                <a:cs typeface="+mn-cs"/>
              </a:defRPr>
            </a:lvl2pPr>
            <a:lvl3pPr marL="1151438" indent="-226478" algn="l" rtl="0" eaLnBrk="1" fontAlgn="base" hangingPunct="1">
              <a:spcBef>
                <a:spcPct val="35000"/>
              </a:spcBef>
              <a:spcAft>
                <a:spcPct val="0"/>
              </a:spcAft>
              <a:buClr>
                <a:srgbClr val="EE2E24"/>
              </a:buClr>
              <a:buChar char="•"/>
              <a:defRPr sz="2667">
                <a:solidFill>
                  <a:schemeClr val="tx1"/>
                </a:solidFill>
                <a:latin typeface="+mn-lt"/>
                <a:cs typeface="+mn-cs"/>
              </a:defRPr>
            </a:lvl3pPr>
            <a:lvl4pPr marL="1528195" indent="-224361" algn="l" rtl="0" eaLnBrk="1" fontAlgn="base" hangingPunct="1">
              <a:spcBef>
                <a:spcPct val="35000"/>
              </a:spcBef>
              <a:spcAft>
                <a:spcPct val="0"/>
              </a:spcAft>
              <a:buChar char="–"/>
              <a:defRPr>
                <a:solidFill>
                  <a:schemeClr val="tx1"/>
                </a:solidFill>
                <a:latin typeface="+mn-lt"/>
                <a:cs typeface="+mn-cs"/>
              </a:defRPr>
            </a:lvl4pPr>
            <a:lvl5pPr marL="1921885" indent="-241294" algn="l" rtl="0" eaLnBrk="1" fontAlgn="base" hangingPunct="1">
              <a:spcBef>
                <a:spcPct val="35000"/>
              </a:spcBef>
              <a:spcAft>
                <a:spcPct val="0"/>
              </a:spcAft>
              <a:buChar char="»"/>
              <a:defRPr i="1">
                <a:solidFill>
                  <a:schemeClr val="tx1"/>
                </a:solidFill>
                <a:latin typeface="+mn-lt"/>
                <a:cs typeface="+mn-cs"/>
              </a:defRPr>
            </a:lvl5pPr>
            <a:lvl6pPr marL="2531470" indent="-241294" algn="l" rtl="0" eaLnBrk="1" fontAlgn="base" hangingPunct="1">
              <a:spcBef>
                <a:spcPct val="35000"/>
              </a:spcBef>
              <a:spcAft>
                <a:spcPct val="0"/>
              </a:spcAft>
              <a:buChar char="»"/>
              <a:defRPr i="1">
                <a:solidFill>
                  <a:schemeClr val="tx1"/>
                </a:solidFill>
                <a:latin typeface="+mn-lt"/>
                <a:cs typeface="+mn-cs"/>
              </a:defRPr>
            </a:lvl6pPr>
            <a:lvl7pPr marL="3141055" indent="-241294" algn="l" rtl="0" eaLnBrk="1" fontAlgn="base" hangingPunct="1">
              <a:spcBef>
                <a:spcPct val="35000"/>
              </a:spcBef>
              <a:spcAft>
                <a:spcPct val="0"/>
              </a:spcAft>
              <a:buChar char="»"/>
              <a:defRPr i="1">
                <a:solidFill>
                  <a:schemeClr val="tx1"/>
                </a:solidFill>
                <a:latin typeface="+mn-lt"/>
                <a:cs typeface="+mn-cs"/>
              </a:defRPr>
            </a:lvl7pPr>
            <a:lvl8pPr marL="3750640" indent="-241294" algn="l" rtl="0" eaLnBrk="1" fontAlgn="base" hangingPunct="1">
              <a:spcBef>
                <a:spcPct val="35000"/>
              </a:spcBef>
              <a:spcAft>
                <a:spcPct val="0"/>
              </a:spcAft>
              <a:buChar char="»"/>
              <a:defRPr i="1">
                <a:solidFill>
                  <a:schemeClr val="tx1"/>
                </a:solidFill>
                <a:latin typeface="+mn-lt"/>
                <a:cs typeface="+mn-cs"/>
              </a:defRPr>
            </a:lvl8pPr>
            <a:lvl9pPr marL="4360224" indent="-241294" algn="l" rtl="0" eaLnBrk="1" fontAlgn="base" hangingPunct="1">
              <a:spcBef>
                <a:spcPct val="35000"/>
              </a:spcBef>
              <a:spcAft>
                <a:spcPct val="0"/>
              </a:spcAft>
              <a:buChar char="»"/>
              <a:defRPr i="1">
                <a:solidFill>
                  <a:schemeClr val="tx1"/>
                </a:solidFill>
                <a:latin typeface="+mn-lt"/>
                <a:cs typeface="+mn-cs"/>
              </a:defRPr>
            </a:lvl9pPr>
          </a:lstStyle>
          <a:p>
            <a:pPr marL="461422" lvl="1" indent="0">
              <a:buNone/>
            </a:pPr>
            <a:r>
              <a:rPr lang="en-US" sz="1600" kern="0" dirty="0"/>
              <a:t>Another way to get to the Home page is by clicking on Menu </a:t>
            </a:r>
            <a:r>
              <a:rPr lang="en-US" sz="1600" kern="0" dirty="0">
                <a:sym typeface="Wingdings" panose="05000000000000000000" pitchFamily="2" charset="2"/>
              </a:rPr>
              <a:t> Start while performing any action at which time the Guidanz Mobile app will be disconnected from the ECM.</a:t>
            </a:r>
            <a:endParaRPr lang="en-US" sz="1600" kern="0" dirty="0"/>
          </a:p>
        </p:txBody>
      </p:sp>
      <p:sp>
        <p:nvSpPr>
          <p:cNvPr id="10" name="Slide Number Placeholder 3">
            <a:extLst>
              <a:ext uri="{FF2B5EF4-FFF2-40B4-BE49-F238E27FC236}">
                <a16:creationId xmlns:a16="http://schemas.microsoft.com/office/drawing/2014/main" id="{44DDF392-9BDB-4C75-9950-720576FB45E8}"/>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pic>
        <p:nvPicPr>
          <p:cNvPr id="11" name="Picture 10">
            <a:extLst>
              <a:ext uri="{FF2B5EF4-FFF2-40B4-BE49-F238E27FC236}">
                <a16:creationId xmlns:a16="http://schemas.microsoft.com/office/drawing/2014/main" id="{13778F2E-E83B-4747-BCFC-A6157B68E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119" y="2241280"/>
            <a:ext cx="2103444" cy="4465844"/>
          </a:xfrm>
          <a:prstGeom prst="rect">
            <a:avLst/>
          </a:prstGeom>
        </p:spPr>
      </p:pic>
    </p:spTree>
    <p:extLst>
      <p:ext uri="{BB962C8B-B14F-4D97-AF65-F5344CB8AC3E}">
        <p14:creationId xmlns:p14="http://schemas.microsoft.com/office/powerpoint/2010/main" val="2610736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592" y="134171"/>
            <a:ext cx="9308651" cy="890587"/>
          </a:xfrm>
        </p:spPr>
        <p:txBody>
          <a:bodyPr/>
          <a:lstStyle/>
          <a:p>
            <a:r>
              <a:rPr lang="en-US" b="1" dirty="0"/>
              <a:t>Menu - Settings and Preferences</a:t>
            </a:r>
          </a:p>
        </p:txBody>
      </p:sp>
      <p:sp>
        <p:nvSpPr>
          <p:cNvPr id="9" name="TextBox 8"/>
          <p:cNvSpPr txBox="1"/>
          <p:nvPr/>
        </p:nvSpPr>
        <p:spPr>
          <a:xfrm>
            <a:off x="4710158" y="1595432"/>
            <a:ext cx="6951618" cy="1169551"/>
          </a:xfrm>
          <a:prstGeom prst="rect">
            <a:avLst/>
          </a:prstGeom>
          <a:noFill/>
        </p:spPr>
        <p:txBody>
          <a:bodyPr wrap="square" rtlCol="0">
            <a:spAutoFit/>
          </a:bodyPr>
          <a:lstStyle/>
          <a:p>
            <a:pPr algn="l"/>
            <a:endParaRPr lang="en-US" sz="1600" dirty="0"/>
          </a:p>
          <a:p>
            <a:endParaRPr lang="en-US" dirty="0"/>
          </a:p>
          <a:p>
            <a:endParaRPr lang="en-US" dirty="0"/>
          </a:p>
          <a:p>
            <a:pPr algn="l"/>
            <a:endParaRPr lang="en-US" dirty="0"/>
          </a:p>
        </p:txBody>
      </p:sp>
      <p:sp>
        <p:nvSpPr>
          <p:cNvPr id="3" name="Slide Number Placeholder 2"/>
          <p:cNvSpPr>
            <a:spLocks noGrp="1"/>
          </p:cNvSpPr>
          <p:nvPr>
            <p:ph type="sldNum" sz="quarter" idx="4"/>
          </p:nvPr>
        </p:nvSpPr>
        <p:spPr/>
        <p:txBody>
          <a:bodyPr/>
          <a:lstStyle/>
          <a:p>
            <a:fld id="{E6B12F72-1F04-4DFF-871D-B3B495007E36}" type="slidenum">
              <a:rPr lang="en-US" smtClean="0"/>
              <a:t>19</a:t>
            </a:fld>
            <a:endParaRPr lang="en-US"/>
          </a:p>
        </p:txBody>
      </p:sp>
      <p:sp>
        <p:nvSpPr>
          <p:cNvPr id="7" name="TextBox 6"/>
          <p:cNvSpPr txBox="1"/>
          <p:nvPr/>
        </p:nvSpPr>
        <p:spPr>
          <a:xfrm>
            <a:off x="5738327" y="1718542"/>
            <a:ext cx="5551973" cy="923330"/>
          </a:xfrm>
          <a:prstGeom prst="rect">
            <a:avLst/>
          </a:prstGeom>
          <a:noFill/>
        </p:spPr>
        <p:txBody>
          <a:bodyPr wrap="square" rtlCol="0">
            <a:spAutoFit/>
          </a:bodyPr>
          <a:lstStyle/>
          <a:p>
            <a:pPr algn="l"/>
            <a:r>
              <a:rPr lang="en-US" dirty="0"/>
              <a:t>To access Settings and Preferences:</a:t>
            </a:r>
          </a:p>
          <a:p>
            <a:pPr marL="285750" indent="-285750" algn="l">
              <a:buFontTx/>
              <a:buChar char="-"/>
            </a:pPr>
            <a:r>
              <a:rPr lang="en-US" dirty="0"/>
              <a:t>In the Start page, click on the Settings button </a:t>
            </a:r>
          </a:p>
          <a:p>
            <a:pPr marL="285750" indent="-285750" algn="l">
              <a:buFontTx/>
              <a:buChar char="-"/>
            </a:pPr>
            <a:r>
              <a:rPr lang="en-US" dirty="0"/>
              <a:t>When connected, click on Menu </a:t>
            </a:r>
            <a:r>
              <a:rPr lang="en-US" dirty="0">
                <a:sym typeface="Wingdings" panose="05000000000000000000" pitchFamily="2" charset="2"/>
              </a:rPr>
              <a:t> Settings</a:t>
            </a:r>
            <a:endParaRPr lang="en-US" dirty="0"/>
          </a:p>
        </p:txBody>
      </p:sp>
      <p:pic>
        <p:nvPicPr>
          <p:cNvPr id="6" name="Picture 5">
            <a:extLst>
              <a:ext uri="{FF2B5EF4-FFF2-40B4-BE49-F238E27FC236}">
                <a16:creationId xmlns:a16="http://schemas.microsoft.com/office/drawing/2014/main" id="{E829071A-0129-4147-A04D-4712244E4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950" y="1037355"/>
            <a:ext cx="2520123" cy="5350500"/>
          </a:xfrm>
          <a:prstGeom prst="rect">
            <a:avLst/>
          </a:prstGeom>
        </p:spPr>
      </p:pic>
      <p:sp>
        <p:nvSpPr>
          <p:cNvPr id="8" name="Rectangle 7"/>
          <p:cNvSpPr/>
          <p:nvPr/>
        </p:nvSpPr>
        <p:spPr bwMode="auto">
          <a:xfrm>
            <a:off x="1675950" y="4831178"/>
            <a:ext cx="1416571" cy="347492"/>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540241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Table of Contents</a:t>
            </a:r>
          </a:p>
        </p:txBody>
      </p:sp>
      <p:sp>
        <p:nvSpPr>
          <p:cNvPr id="3" name="Content Placeholder 2"/>
          <p:cNvSpPr>
            <a:spLocks noGrp="1"/>
          </p:cNvSpPr>
          <p:nvPr>
            <p:ph idx="1"/>
          </p:nvPr>
        </p:nvSpPr>
        <p:spPr>
          <a:xfrm>
            <a:off x="1231012" y="1267664"/>
            <a:ext cx="10621097" cy="5205914"/>
          </a:xfrm>
        </p:spPr>
        <p:txBody>
          <a:bodyPr/>
          <a:lstStyle/>
          <a:p>
            <a:r>
              <a:rPr lang="en-US" sz="2400" dirty="0"/>
              <a:t>General App Information</a:t>
            </a:r>
          </a:p>
          <a:p>
            <a:pPr lvl="1"/>
            <a:r>
              <a:rPr lang="en-US" sz="2000" dirty="0">
                <a:solidFill>
                  <a:srgbClr val="0066FF"/>
                </a:solidFill>
                <a:hlinkClick r:id="rId2" action="ppaction://hlinksldjump">
                  <a:extLst>
                    <a:ext uri="{A12FA001-AC4F-418D-AE19-62706E023703}">
                      <ahyp:hlinkClr xmlns:ahyp="http://schemas.microsoft.com/office/drawing/2018/hyperlinkcolor" val="tx"/>
                    </a:ext>
                  </a:extLst>
                </a:hlinkClick>
              </a:rPr>
              <a:t>Cummins Guidanz</a:t>
            </a:r>
            <a:endParaRPr lang="en-US" sz="2000" dirty="0">
              <a:solidFill>
                <a:srgbClr val="0066FF"/>
              </a:solidFill>
            </a:endParaRPr>
          </a:p>
          <a:p>
            <a:pPr lvl="1"/>
            <a:r>
              <a:rPr lang="en-US" sz="2000" dirty="0">
                <a:solidFill>
                  <a:srgbClr val="0066FF"/>
                </a:solidFill>
                <a:hlinkClick r:id="rId3" action="ppaction://hlinksldjump">
                  <a:extLst>
                    <a:ext uri="{A12FA001-AC4F-418D-AE19-62706E023703}">
                      <ahyp:hlinkClr xmlns:ahyp="http://schemas.microsoft.com/office/drawing/2018/hyperlinkcolor" val="tx"/>
                    </a:ext>
                  </a:extLst>
                </a:hlinkClick>
              </a:rPr>
              <a:t>Functionality</a:t>
            </a:r>
            <a:endParaRPr lang="en-US" sz="2000" dirty="0">
              <a:solidFill>
                <a:srgbClr val="0066FF"/>
              </a:solidFill>
            </a:endParaRPr>
          </a:p>
          <a:p>
            <a:pPr lvl="1"/>
            <a:r>
              <a:rPr lang="en-US" sz="2000" dirty="0">
                <a:solidFill>
                  <a:srgbClr val="0066FF"/>
                </a:solidFill>
                <a:hlinkClick r:id="rId4" action="ppaction://hlinksldjump">
                  <a:extLst>
                    <a:ext uri="{A12FA001-AC4F-418D-AE19-62706E023703}">
                      <ahyp:hlinkClr xmlns:ahyp="http://schemas.microsoft.com/office/drawing/2018/hyperlinkcolor" val="tx"/>
                    </a:ext>
                  </a:extLst>
                </a:hlinkClick>
              </a:rPr>
              <a:t>Supported Products</a:t>
            </a:r>
            <a:endParaRPr lang="en-US" sz="2000" dirty="0">
              <a:solidFill>
                <a:srgbClr val="0066FF"/>
              </a:solidFill>
            </a:endParaRPr>
          </a:p>
          <a:p>
            <a:pPr lvl="1"/>
            <a:r>
              <a:rPr lang="en-US" sz="2000" dirty="0">
                <a:solidFill>
                  <a:srgbClr val="0066FF"/>
                </a:solidFill>
                <a:hlinkClick r:id="rId3" action="ppaction://hlinksldjump">
                  <a:extLst>
                    <a:ext uri="{A12FA001-AC4F-418D-AE19-62706E023703}">
                      <ahyp:hlinkClr xmlns:ahyp="http://schemas.microsoft.com/office/drawing/2018/hyperlinkcolor" val="tx"/>
                    </a:ext>
                  </a:extLst>
                </a:hlinkClick>
              </a:rPr>
              <a:t>Hardware Requirements</a:t>
            </a:r>
            <a:endParaRPr lang="en-US" sz="2000" dirty="0">
              <a:solidFill>
                <a:srgbClr val="0066FF"/>
              </a:solidFill>
            </a:endParaRPr>
          </a:p>
          <a:p>
            <a:pPr lvl="1"/>
            <a:r>
              <a:rPr lang="en-US" sz="2000" dirty="0">
                <a:solidFill>
                  <a:srgbClr val="0066FF"/>
                </a:solidFill>
                <a:hlinkClick r:id="rId5" action="ppaction://hlinksldjump">
                  <a:extLst>
                    <a:ext uri="{A12FA001-AC4F-418D-AE19-62706E023703}">
                      <ahyp:hlinkClr xmlns:ahyp="http://schemas.microsoft.com/office/drawing/2018/hyperlinkcolor" val="tx"/>
                    </a:ext>
                  </a:extLst>
                </a:hlinkClick>
              </a:rPr>
              <a:t>Supported Adapters</a:t>
            </a:r>
            <a:endParaRPr lang="en-US" sz="2000" dirty="0">
              <a:solidFill>
                <a:srgbClr val="0066FF"/>
              </a:solidFill>
            </a:endParaRPr>
          </a:p>
          <a:p>
            <a:r>
              <a:rPr lang="en-US" sz="2400" dirty="0">
                <a:solidFill>
                  <a:srgbClr val="0066FF"/>
                </a:solidFill>
                <a:hlinkClick r:id="rId6" action="ppaction://hlinksldjump">
                  <a:extLst>
                    <a:ext uri="{A12FA001-AC4F-418D-AE19-62706E023703}">
                      <ahyp:hlinkClr xmlns:ahyp="http://schemas.microsoft.com/office/drawing/2018/hyperlinkcolor" val="tx"/>
                    </a:ext>
                  </a:extLst>
                </a:hlinkClick>
              </a:rPr>
              <a:t>General Functionality</a:t>
            </a:r>
            <a:endParaRPr lang="en-US" sz="2400" dirty="0">
              <a:solidFill>
                <a:srgbClr val="0066FF"/>
              </a:solidFill>
            </a:endParaRPr>
          </a:p>
          <a:p>
            <a:r>
              <a:rPr lang="en-US" sz="2400" dirty="0">
                <a:solidFill>
                  <a:srgbClr val="0066FF"/>
                </a:solidFill>
                <a:hlinkClick r:id="rId7" action="ppaction://hlinksldjump">
                  <a:extLst>
                    <a:ext uri="{A12FA001-AC4F-418D-AE19-62706E023703}">
                      <ahyp:hlinkClr xmlns:ahyp="http://schemas.microsoft.com/office/drawing/2018/hyperlinkcolor" val="tx"/>
                    </a:ext>
                  </a:extLst>
                </a:hlinkClick>
              </a:rPr>
              <a:t>Basic Functionality</a:t>
            </a:r>
            <a:endParaRPr lang="en-US" sz="2400" dirty="0">
              <a:solidFill>
                <a:srgbClr val="0066FF"/>
              </a:solidFill>
            </a:endParaRPr>
          </a:p>
          <a:p>
            <a:r>
              <a:rPr lang="en-US" sz="2400" dirty="0">
                <a:solidFill>
                  <a:srgbClr val="0066FF"/>
                </a:solidFill>
                <a:hlinkClick r:id="rId8" action="ppaction://hlinksldjump">
                  <a:extLst>
                    <a:ext uri="{A12FA001-AC4F-418D-AE19-62706E023703}">
                      <ahyp:hlinkClr xmlns:ahyp="http://schemas.microsoft.com/office/drawing/2018/hyperlinkcolor" val="tx"/>
                    </a:ext>
                  </a:extLst>
                </a:hlinkClick>
              </a:rPr>
              <a:t>Immediate Assessment</a:t>
            </a:r>
            <a:endParaRPr lang="en-US" sz="2400" dirty="0">
              <a:solidFill>
                <a:srgbClr val="0066FF"/>
              </a:solidFill>
            </a:endParaRPr>
          </a:p>
          <a:p>
            <a:pPr marL="461422" lvl="1" indent="0">
              <a:buNone/>
            </a:pPr>
            <a:endParaRPr lang="en-US" sz="2000" dirty="0"/>
          </a:p>
          <a:p>
            <a:endParaRPr lang="en-US" sz="2400" dirty="0"/>
          </a:p>
          <a:p>
            <a:endParaRPr lang="en-US" sz="2400" dirty="0"/>
          </a:p>
          <a:p>
            <a:endParaRPr lang="en-US" sz="2400" dirty="0"/>
          </a:p>
          <a:p>
            <a:endParaRPr lang="en-US" sz="2400" dirty="0"/>
          </a:p>
          <a:p>
            <a:endParaRPr lang="en-US" sz="2400" dirty="0"/>
          </a:p>
        </p:txBody>
      </p:sp>
      <p:sp>
        <p:nvSpPr>
          <p:cNvPr id="4" name="Slide Number Placeholder 3"/>
          <p:cNvSpPr>
            <a:spLocks noGrp="1"/>
          </p:cNvSpPr>
          <p:nvPr>
            <p:ph type="sldNum" sz="quarter" idx="4"/>
          </p:nvPr>
        </p:nvSpPr>
        <p:spPr/>
        <p:txBody>
          <a:bodyPr/>
          <a:lstStyle/>
          <a:p>
            <a:fld id="{E6B12F72-1F04-4DFF-871D-B3B495007E36}" type="slidenum">
              <a:rPr lang="en-US" smtClean="0"/>
              <a:t>2</a:t>
            </a:fld>
            <a:endParaRPr lang="en-US"/>
          </a:p>
        </p:txBody>
      </p:sp>
    </p:spTree>
    <p:extLst>
      <p:ext uri="{BB962C8B-B14F-4D97-AF65-F5344CB8AC3E}">
        <p14:creationId xmlns:p14="http://schemas.microsoft.com/office/powerpoint/2010/main" val="1414733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592" y="134171"/>
            <a:ext cx="9308651" cy="890587"/>
          </a:xfrm>
        </p:spPr>
        <p:txBody>
          <a:bodyPr/>
          <a:lstStyle/>
          <a:p>
            <a:r>
              <a:rPr lang="en-US" b="1" dirty="0"/>
              <a:t>Menu - Settings and Preferences</a:t>
            </a:r>
          </a:p>
        </p:txBody>
      </p:sp>
      <p:sp>
        <p:nvSpPr>
          <p:cNvPr id="9" name="TextBox 8"/>
          <p:cNvSpPr txBox="1"/>
          <p:nvPr/>
        </p:nvSpPr>
        <p:spPr>
          <a:xfrm>
            <a:off x="4338682" y="898202"/>
            <a:ext cx="6951618" cy="6586418"/>
          </a:xfrm>
          <a:prstGeom prst="rect">
            <a:avLst/>
          </a:prstGeom>
          <a:noFill/>
        </p:spPr>
        <p:txBody>
          <a:bodyPr wrap="square" rtlCol="0">
            <a:spAutoFit/>
          </a:bodyPr>
          <a:lstStyle/>
          <a:p>
            <a:pPr algn="l"/>
            <a:r>
              <a:rPr lang="en-US" sz="1600" b="1" dirty="0"/>
              <a:t>ACCOUNT</a:t>
            </a:r>
          </a:p>
          <a:p>
            <a:pPr algn="l"/>
            <a:r>
              <a:rPr lang="en-US" sz="1600" b="1" dirty="0"/>
              <a:t>Account Management </a:t>
            </a:r>
            <a:r>
              <a:rPr lang="en-US" sz="1600" dirty="0"/>
              <a:t>- Allows user to view subscription status, change pin, remove user profiles, add new users, enable/disable background/foreground locks and time, change PIN</a:t>
            </a:r>
          </a:p>
          <a:p>
            <a:r>
              <a:rPr lang="en-US" sz="1600" b="1" dirty="0"/>
              <a:t>CONNECTIVITY</a:t>
            </a:r>
          </a:p>
          <a:p>
            <a:r>
              <a:rPr lang="en-US" sz="1600" b="1" dirty="0"/>
              <a:t>Add New Adapter </a:t>
            </a:r>
            <a:r>
              <a:rPr lang="en-US" sz="1600" dirty="0"/>
              <a:t>- Allows user to add a new adapter</a:t>
            </a:r>
          </a:p>
          <a:p>
            <a:r>
              <a:rPr lang="en-US" sz="1600" b="1" dirty="0"/>
              <a:t>Change Active Adapter </a:t>
            </a:r>
            <a:r>
              <a:rPr lang="en-US" sz="1600" dirty="0"/>
              <a:t>- Allows user to add a new adapter</a:t>
            </a:r>
          </a:p>
          <a:p>
            <a:r>
              <a:rPr lang="en-US" sz="1600" b="1" dirty="0"/>
              <a:t>Change Storage Limits </a:t>
            </a:r>
            <a:r>
              <a:rPr lang="en-US" sz="1600" dirty="0"/>
              <a:t>– Allows user to change the duration IA records are stored for. By default they are stored for 30 days.</a:t>
            </a:r>
          </a:p>
          <a:p>
            <a:r>
              <a:rPr lang="en-US" sz="1600" b="1" dirty="0"/>
              <a:t>PREFERENCES</a:t>
            </a:r>
          </a:p>
          <a:p>
            <a:r>
              <a:rPr lang="en-US" sz="1600" b="1" dirty="0"/>
              <a:t>Notifications</a:t>
            </a:r>
            <a:r>
              <a:rPr lang="en-US" sz="1600" dirty="0"/>
              <a:t> -  Allows user to enable/disable onscreen notification when the adapter goes out of range or when a time consuming task(like calibration update) is completed</a:t>
            </a:r>
          </a:p>
          <a:p>
            <a:r>
              <a:rPr lang="en-US" sz="1600" b="1" dirty="0"/>
              <a:t>Refresh &amp; Update Defaults </a:t>
            </a:r>
            <a:r>
              <a:rPr lang="en-US" sz="1600" dirty="0"/>
              <a:t>– Allows user to set faults and monitor refresh rates</a:t>
            </a:r>
          </a:p>
          <a:p>
            <a:r>
              <a:rPr lang="en-US" sz="1600" b="1" dirty="0"/>
              <a:t>Language</a:t>
            </a:r>
            <a:r>
              <a:rPr lang="en-US" sz="1600" dirty="0"/>
              <a:t> – Allows user to change the language</a:t>
            </a:r>
          </a:p>
          <a:p>
            <a:r>
              <a:rPr lang="en-US" sz="1600" b="1" dirty="0"/>
              <a:t>Share Location in Email</a:t>
            </a:r>
            <a:r>
              <a:rPr lang="en-US" sz="1600" dirty="0"/>
              <a:t> – Shares location GPS coordinates in email</a:t>
            </a:r>
          </a:p>
          <a:p>
            <a:r>
              <a:rPr lang="en-US" sz="1600" b="1" dirty="0"/>
              <a:t>ABOUT</a:t>
            </a:r>
          </a:p>
          <a:p>
            <a:r>
              <a:rPr lang="en-US" sz="1600" b="1" dirty="0"/>
              <a:t>Cummins Guidanz link </a:t>
            </a:r>
            <a:r>
              <a:rPr lang="en-US" sz="1600" dirty="0"/>
              <a:t>– Shows app version and displays intro screen again</a:t>
            </a:r>
          </a:p>
          <a:p>
            <a:r>
              <a:rPr lang="en-US" sz="1600" b="1" dirty="0"/>
              <a:t>Terms of Service </a:t>
            </a:r>
            <a:r>
              <a:rPr lang="en-US" sz="1600" dirty="0"/>
              <a:t>– Shows user the End User License Agreement</a:t>
            </a:r>
          </a:p>
          <a:p>
            <a:r>
              <a:rPr lang="en-US" sz="1600" b="1" dirty="0"/>
              <a:t>Privacy Policy </a:t>
            </a:r>
            <a:r>
              <a:rPr lang="en-US" sz="1600" dirty="0"/>
              <a:t>– Allows user to see Cummins Inc. Privacy Policy</a:t>
            </a:r>
          </a:p>
          <a:p>
            <a:r>
              <a:rPr lang="en-US" sz="1600" b="1" dirty="0"/>
              <a:t>Feedback</a:t>
            </a:r>
            <a:r>
              <a:rPr lang="en-US" sz="1600" dirty="0"/>
              <a:t> – Allows user to contact </a:t>
            </a:r>
            <a:r>
              <a:rPr lang="en-US" sz="1600" dirty="0">
                <a:solidFill>
                  <a:srgbClr val="0066FF"/>
                </a:solidFill>
                <a:hlinkClick r:id="rId2">
                  <a:extLst>
                    <a:ext uri="{A12FA001-AC4F-418D-AE19-62706E023703}">
                      <ahyp:hlinkClr xmlns:ahyp="http://schemas.microsoft.com/office/drawing/2018/hyperlinkcolor" val="tx"/>
                    </a:ext>
                  </a:extLst>
                </a:hlinkClick>
              </a:rPr>
              <a:t>servicetoolsupport@cummins.com</a:t>
            </a:r>
            <a:endParaRPr lang="en-US" sz="1600" dirty="0">
              <a:solidFill>
                <a:srgbClr val="0066FF"/>
              </a:solidFill>
            </a:endParaRPr>
          </a:p>
          <a:p>
            <a:endParaRPr lang="en-US" dirty="0"/>
          </a:p>
          <a:p>
            <a:endParaRPr lang="en-US" dirty="0"/>
          </a:p>
          <a:p>
            <a:pPr algn="l"/>
            <a:endParaRPr lang="en-US" dirty="0"/>
          </a:p>
        </p:txBody>
      </p:sp>
      <p:sp>
        <p:nvSpPr>
          <p:cNvPr id="3" name="Slide Number Placeholder 2"/>
          <p:cNvSpPr>
            <a:spLocks noGrp="1"/>
          </p:cNvSpPr>
          <p:nvPr>
            <p:ph type="sldNum" sz="quarter" idx="4"/>
          </p:nvPr>
        </p:nvSpPr>
        <p:spPr/>
        <p:txBody>
          <a:bodyPr/>
          <a:lstStyle/>
          <a:p>
            <a:fld id="{E6B12F72-1F04-4DFF-871D-B3B495007E36}" type="slidenum">
              <a:rPr lang="en-US" smtClean="0"/>
              <a:t>20</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838" y="898202"/>
            <a:ext cx="3035639" cy="5834868"/>
          </a:xfrm>
          <a:prstGeom prst="rect">
            <a:avLst/>
          </a:prstGeom>
        </p:spPr>
      </p:pic>
    </p:spTree>
    <p:extLst>
      <p:ext uri="{BB962C8B-B14F-4D97-AF65-F5344CB8AC3E}">
        <p14:creationId xmlns:p14="http://schemas.microsoft.com/office/powerpoint/2010/main" val="113150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FF2A11-7180-4F2A-A0A8-3F4A0D178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468" y="1220104"/>
            <a:ext cx="2520123" cy="5350500"/>
          </a:xfrm>
          <a:prstGeom prst="rect">
            <a:avLst/>
          </a:prstGeom>
        </p:spPr>
      </p:pic>
      <p:sp>
        <p:nvSpPr>
          <p:cNvPr id="2" name="Title 1"/>
          <p:cNvSpPr>
            <a:spLocks noGrp="1"/>
          </p:cNvSpPr>
          <p:nvPr>
            <p:ph type="title"/>
          </p:nvPr>
        </p:nvSpPr>
        <p:spPr/>
        <p:txBody>
          <a:bodyPr/>
          <a:lstStyle/>
          <a:p>
            <a:r>
              <a:rPr lang="en-US" b="1" dirty="0"/>
              <a:t>Language Settings</a:t>
            </a:r>
          </a:p>
        </p:txBody>
      </p:sp>
      <p:sp>
        <p:nvSpPr>
          <p:cNvPr id="5" name="TextBox 4"/>
          <p:cNvSpPr txBox="1"/>
          <p:nvPr/>
        </p:nvSpPr>
        <p:spPr>
          <a:xfrm>
            <a:off x="8037350" y="2372102"/>
            <a:ext cx="2502313" cy="2031325"/>
          </a:xfrm>
          <a:prstGeom prst="rect">
            <a:avLst/>
          </a:prstGeom>
          <a:noFill/>
        </p:spPr>
        <p:txBody>
          <a:bodyPr wrap="square" rtlCol="0">
            <a:spAutoFit/>
          </a:bodyPr>
          <a:lstStyle/>
          <a:p>
            <a:pPr algn="l"/>
            <a:r>
              <a:rPr lang="en-US" dirty="0"/>
              <a:t>Available languages</a:t>
            </a:r>
            <a:br>
              <a:rPr lang="en-US" dirty="0"/>
            </a:br>
            <a:endParaRPr lang="en-US" dirty="0"/>
          </a:p>
          <a:p>
            <a:pPr marL="285750" indent="-285750" algn="l">
              <a:buFont typeface="Arial" panose="020B0604020202020204" pitchFamily="34" charset="0"/>
              <a:buChar char="•"/>
            </a:pPr>
            <a:r>
              <a:rPr lang="en-US" dirty="0"/>
              <a:t>English</a:t>
            </a:r>
          </a:p>
          <a:p>
            <a:pPr marL="285750" indent="-285750" algn="l">
              <a:buFont typeface="Arial" panose="020B0604020202020204" pitchFamily="34" charset="0"/>
              <a:buChar char="•"/>
            </a:pPr>
            <a:r>
              <a:rPr lang="en-US" dirty="0"/>
              <a:t>French</a:t>
            </a:r>
          </a:p>
          <a:p>
            <a:pPr marL="285750" indent="-285750" algn="l">
              <a:buFont typeface="Arial" panose="020B0604020202020204" pitchFamily="34" charset="0"/>
              <a:buChar char="•"/>
            </a:pPr>
            <a:r>
              <a:rPr lang="en-US" dirty="0"/>
              <a:t>Spanish</a:t>
            </a:r>
          </a:p>
          <a:p>
            <a:pPr marL="285750" indent="-285750" algn="l">
              <a:buFont typeface="Arial" panose="020B0604020202020204" pitchFamily="34" charset="0"/>
              <a:buChar char="•"/>
            </a:pPr>
            <a:r>
              <a:rPr lang="en-US" dirty="0"/>
              <a:t>Simplified Chinese</a:t>
            </a:r>
          </a:p>
          <a:p>
            <a:pPr marL="285750" indent="-285750" algn="l">
              <a:buFont typeface="Arial" panose="020B0604020202020204" pitchFamily="34" charset="0"/>
              <a:buChar char="•"/>
            </a:pPr>
            <a:endParaRPr lang="en-US" dirty="0"/>
          </a:p>
        </p:txBody>
      </p:sp>
      <p:sp>
        <p:nvSpPr>
          <p:cNvPr id="3" name="Slide Number Placeholder 2"/>
          <p:cNvSpPr>
            <a:spLocks noGrp="1"/>
          </p:cNvSpPr>
          <p:nvPr>
            <p:ph type="sldNum" sz="quarter" idx="4"/>
          </p:nvPr>
        </p:nvSpPr>
        <p:spPr/>
        <p:txBody>
          <a:bodyPr/>
          <a:lstStyle/>
          <a:p>
            <a:fld id="{E6B12F72-1F04-4DFF-871D-B3B495007E36}" type="slidenum">
              <a:rPr lang="en-US" smtClean="0"/>
              <a:t>21</a:t>
            </a:fld>
            <a:endParaRPr lang="en-US"/>
          </a:p>
        </p:txBody>
      </p:sp>
      <p:pic>
        <p:nvPicPr>
          <p:cNvPr id="9" name="Picture 8" descr="Graphical user interface, text, application, email&#10;&#10;Description automatically generated">
            <a:extLst>
              <a:ext uri="{FF2B5EF4-FFF2-40B4-BE49-F238E27FC236}">
                <a16:creationId xmlns:a16="http://schemas.microsoft.com/office/drawing/2014/main" id="{691F5D35-491F-49A7-9B95-F05056F61B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2778" y="1357428"/>
            <a:ext cx="2845117" cy="5075853"/>
          </a:xfrm>
          <a:prstGeom prst="rect">
            <a:avLst/>
          </a:prstGeom>
        </p:spPr>
      </p:pic>
      <p:sp>
        <p:nvSpPr>
          <p:cNvPr id="7" name="Rectangle 6"/>
          <p:cNvSpPr/>
          <p:nvPr/>
        </p:nvSpPr>
        <p:spPr bwMode="auto">
          <a:xfrm>
            <a:off x="1397919" y="5267524"/>
            <a:ext cx="1216610" cy="370372"/>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68900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Menu – Contact Cummins/Log File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0542" y="1604151"/>
            <a:ext cx="2369843" cy="4215161"/>
          </a:xfrm>
          <a:prstGeom prst="rect">
            <a:avLst/>
          </a:prstGeom>
        </p:spPr>
      </p:pic>
      <p:pic>
        <p:nvPicPr>
          <p:cNvPr id="9" name="Picture 8"/>
          <p:cNvPicPr>
            <a:picLocks noChangeAspect="1"/>
          </p:cNvPicPr>
          <p:nvPr/>
        </p:nvPicPr>
        <p:blipFill>
          <a:blip r:embed="rId3"/>
          <a:stretch>
            <a:fillRect/>
          </a:stretch>
        </p:blipFill>
        <p:spPr>
          <a:xfrm>
            <a:off x="4110542" y="5603604"/>
            <a:ext cx="2369843" cy="552195"/>
          </a:xfrm>
          <a:prstGeom prst="rect">
            <a:avLst/>
          </a:prstGeom>
        </p:spPr>
      </p:pic>
      <p:sp>
        <p:nvSpPr>
          <p:cNvPr id="10" name="TextBox 9"/>
          <p:cNvSpPr txBox="1"/>
          <p:nvPr/>
        </p:nvSpPr>
        <p:spPr>
          <a:xfrm>
            <a:off x="9110404" y="1604151"/>
            <a:ext cx="2783837" cy="2800767"/>
          </a:xfrm>
          <a:prstGeom prst="rect">
            <a:avLst/>
          </a:prstGeom>
          <a:noFill/>
        </p:spPr>
        <p:txBody>
          <a:bodyPr wrap="square" rtlCol="0">
            <a:spAutoFit/>
          </a:bodyPr>
          <a:lstStyle/>
          <a:p>
            <a:r>
              <a:rPr lang="en-US" sz="1600" dirty="0"/>
              <a:t>Allows user to call or email technical support.</a:t>
            </a:r>
          </a:p>
          <a:p>
            <a:endParaRPr lang="en-US" sz="1600" dirty="0"/>
          </a:p>
          <a:p>
            <a:pPr algn="l"/>
            <a:r>
              <a:rPr lang="en-US" sz="1600" dirty="0"/>
              <a:t>In Start page, click on Menu </a:t>
            </a:r>
            <a:r>
              <a:rPr lang="en-US" sz="1600" dirty="0">
                <a:sym typeface="Wingdings" panose="05000000000000000000" pitchFamily="2" charset="2"/>
              </a:rPr>
              <a:t> </a:t>
            </a:r>
            <a:r>
              <a:rPr lang="en-US" sz="1600" dirty="0"/>
              <a:t>Contact Cummins.</a:t>
            </a:r>
          </a:p>
          <a:p>
            <a:pPr algn="l"/>
            <a:endParaRPr lang="en-US" sz="1600" dirty="0"/>
          </a:p>
          <a:p>
            <a:pPr algn="l"/>
            <a:r>
              <a:rPr lang="en-US" sz="1600" dirty="0"/>
              <a:t>The email contains device details that will help the support personnel troubleshoot issues.</a:t>
            </a:r>
          </a:p>
          <a:p>
            <a:pPr algn="l"/>
            <a:endParaRPr lang="en-US" sz="16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0072" y="1604151"/>
            <a:ext cx="2090645" cy="3718562"/>
          </a:xfrm>
          <a:prstGeom prst="rect">
            <a:avLst/>
          </a:prstGeom>
          <a:ln>
            <a:solidFill>
              <a:schemeClr val="tx1"/>
            </a:solidFill>
          </a:ln>
        </p:spPr>
      </p:pic>
      <p:sp>
        <p:nvSpPr>
          <p:cNvPr id="3" name="Slide Number Placeholder 2"/>
          <p:cNvSpPr>
            <a:spLocks noGrp="1"/>
          </p:cNvSpPr>
          <p:nvPr>
            <p:ph type="sldNum" sz="quarter" idx="4"/>
          </p:nvPr>
        </p:nvSpPr>
        <p:spPr/>
        <p:txBody>
          <a:bodyPr/>
          <a:lstStyle/>
          <a:p>
            <a:fld id="{E6B12F72-1F04-4DFF-871D-B3B495007E36}" type="slidenum">
              <a:rPr lang="en-US" smtClean="0"/>
              <a:t>22</a:t>
            </a:fld>
            <a:endParaRPr lang="en-US"/>
          </a:p>
        </p:txBody>
      </p:sp>
      <p:pic>
        <p:nvPicPr>
          <p:cNvPr id="6" name="Picture 5" descr="Text&#10;&#10;Description automatically generated">
            <a:extLst>
              <a:ext uri="{FF2B5EF4-FFF2-40B4-BE49-F238E27FC236}">
                <a16:creationId xmlns:a16="http://schemas.microsoft.com/office/drawing/2014/main" id="{1145AC16-35DD-4F7D-9397-AE7A98854A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0385" y="1603653"/>
            <a:ext cx="2295207" cy="4717925"/>
          </a:xfrm>
          <a:prstGeom prst="rect">
            <a:avLst/>
          </a:prstGeom>
        </p:spPr>
      </p:pic>
      <p:sp>
        <p:nvSpPr>
          <p:cNvPr id="5" name="Rectangle 4"/>
          <p:cNvSpPr/>
          <p:nvPr/>
        </p:nvSpPr>
        <p:spPr bwMode="auto">
          <a:xfrm>
            <a:off x="1828924" y="2127380"/>
            <a:ext cx="1128880" cy="294767"/>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318006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902919F-57D0-422D-A9BC-846B55B21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551" y="1441938"/>
            <a:ext cx="2163609" cy="4593580"/>
          </a:xfrm>
          <a:prstGeom prst="rect">
            <a:avLst/>
          </a:prstGeom>
        </p:spPr>
      </p:pic>
      <p:sp>
        <p:nvSpPr>
          <p:cNvPr id="2" name="Title 1"/>
          <p:cNvSpPr>
            <a:spLocks noGrp="1"/>
          </p:cNvSpPr>
          <p:nvPr>
            <p:ph type="title"/>
          </p:nvPr>
        </p:nvSpPr>
        <p:spPr/>
        <p:txBody>
          <a:bodyPr/>
          <a:lstStyle/>
          <a:p>
            <a:r>
              <a:rPr lang="en-US" b="1" dirty="0"/>
              <a:t>Menu – Contact Cummins/Log File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0542" y="1604151"/>
            <a:ext cx="2369843" cy="4215161"/>
          </a:xfrm>
          <a:prstGeom prst="rect">
            <a:avLst/>
          </a:prstGeom>
        </p:spPr>
      </p:pic>
      <p:pic>
        <p:nvPicPr>
          <p:cNvPr id="9" name="Picture 8"/>
          <p:cNvPicPr>
            <a:picLocks noChangeAspect="1"/>
          </p:cNvPicPr>
          <p:nvPr/>
        </p:nvPicPr>
        <p:blipFill>
          <a:blip r:embed="rId4"/>
          <a:stretch>
            <a:fillRect/>
          </a:stretch>
        </p:blipFill>
        <p:spPr>
          <a:xfrm>
            <a:off x="4110542" y="5603106"/>
            <a:ext cx="2369843" cy="432412"/>
          </a:xfrm>
          <a:prstGeom prst="rect">
            <a:avLst/>
          </a:prstGeom>
        </p:spPr>
      </p:pic>
      <p:sp>
        <p:nvSpPr>
          <p:cNvPr id="10" name="TextBox 9"/>
          <p:cNvSpPr txBox="1"/>
          <p:nvPr/>
        </p:nvSpPr>
        <p:spPr>
          <a:xfrm>
            <a:off x="9110404" y="1604151"/>
            <a:ext cx="2783837" cy="2308324"/>
          </a:xfrm>
          <a:prstGeom prst="rect">
            <a:avLst/>
          </a:prstGeom>
          <a:noFill/>
        </p:spPr>
        <p:txBody>
          <a:bodyPr wrap="square" rtlCol="0">
            <a:spAutoFit/>
          </a:bodyPr>
          <a:lstStyle/>
          <a:p>
            <a:pPr algn="l"/>
            <a:r>
              <a:rPr lang="en-US" sz="1600" dirty="0"/>
              <a:t>Or when connected, click on Menu </a:t>
            </a:r>
            <a:r>
              <a:rPr lang="en-US" sz="1600" dirty="0">
                <a:sym typeface="Wingdings" panose="05000000000000000000" pitchFamily="2" charset="2"/>
              </a:rPr>
              <a:t> Contact Cummins  Email</a:t>
            </a:r>
          </a:p>
          <a:p>
            <a:pPr algn="l"/>
            <a:endParaRPr lang="en-US" sz="1600" dirty="0">
              <a:sym typeface="Wingdings" panose="05000000000000000000" pitchFamily="2" charset="2"/>
            </a:endParaRPr>
          </a:p>
          <a:p>
            <a:pPr algn="l"/>
            <a:r>
              <a:rPr lang="en-US" sz="1600" dirty="0"/>
              <a:t>The email contains device details that will help the support personnel troubleshoot issues.</a:t>
            </a:r>
          </a:p>
          <a:p>
            <a:pPr algn="l"/>
            <a:endParaRPr lang="en-US" sz="1600"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0072" y="1604151"/>
            <a:ext cx="2090645" cy="3718562"/>
          </a:xfrm>
          <a:prstGeom prst="rect">
            <a:avLst/>
          </a:prstGeom>
          <a:ln>
            <a:solidFill>
              <a:schemeClr val="tx1"/>
            </a:solidFill>
          </a:ln>
        </p:spPr>
      </p:pic>
      <p:sp>
        <p:nvSpPr>
          <p:cNvPr id="3" name="Slide Number Placeholder 2"/>
          <p:cNvSpPr>
            <a:spLocks noGrp="1"/>
          </p:cNvSpPr>
          <p:nvPr>
            <p:ph type="sldNum" sz="quarter" idx="4"/>
          </p:nvPr>
        </p:nvSpPr>
        <p:spPr/>
        <p:txBody>
          <a:bodyPr/>
          <a:lstStyle/>
          <a:p>
            <a:fld id="{E6B12F72-1F04-4DFF-871D-B3B495007E36}" type="slidenum">
              <a:rPr lang="en-US" smtClean="0"/>
              <a:t>23</a:t>
            </a:fld>
            <a:endParaRPr lang="en-US"/>
          </a:p>
        </p:txBody>
      </p:sp>
      <p:sp>
        <p:nvSpPr>
          <p:cNvPr id="5" name="Rectangle 4"/>
          <p:cNvSpPr/>
          <p:nvPr/>
        </p:nvSpPr>
        <p:spPr bwMode="auto">
          <a:xfrm>
            <a:off x="1409551" y="4624275"/>
            <a:ext cx="1387659" cy="400561"/>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110206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Share Button</a:t>
            </a:r>
          </a:p>
        </p:txBody>
      </p:sp>
      <p:sp>
        <p:nvSpPr>
          <p:cNvPr id="8" name="Content Placeholder 2"/>
          <p:cNvSpPr txBox="1">
            <a:spLocks/>
          </p:cNvSpPr>
          <p:nvPr/>
        </p:nvSpPr>
        <p:spPr bwMode="auto">
          <a:xfrm>
            <a:off x="647659" y="1289267"/>
            <a:ext cx="4071442" cy="44554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09026" indent="-309026" algn="l" rtl="0" eaLnBrk="1" fontAlgn="base" hangingPunct="1">
              <a:spcBef>
                <a:spcPct val="35000"/>
              </a:spcBef>
              <a:spcAft>
                <a:spcPct val="0"/>
              </a:spcAft>
              <a:buClr>
                <a:srgbClr val="EE2E24"/>
              </a:buClr>
              <a:buFont typeface="Wingdings" pitchFamily="-65" charset="2"/>
              <a:buChar char="§"/>
              <a:defRPr sz="3467">
                <a:solidFill>
                  <a:schemeClr val="tx1"/>
                </a:solidFill>
                <a:latin typeface="+mn-lt"/>
                <a:ea typeface="+mn-ea"/>
                <a:cs typeface="+mn-cs"/>
              </a:defRPr>
            </a:lvl1pPr>
            <a:lvl2pPr marL="772565" indent="-311143" algn="l" rtl="0" eaLnBrk="1" fontAlgn="base" hangingPunct="1">
              <a:spcBef>
                <a:spcPct val="35000"/>
              </a:spcBef>
              <a:spcAft>
                <a:spcPct val="0"/>
              </a:spcAft>
              <a:buClr>
                <a:srgbClr val="EE2E24"/>
              </a:buClr>
              <a:buFont typeface="Arial" charset="0"/>
              <a:buChar char="–"/>
              <a:defRPr sz="2933">
                <a:solidFill>
                  <a:schemeClr val="tx1"/>
                </a:solidFill>
                <a:latin typeface="+mn-lt"/>
                <a:cs typeface="+mn-cs"/>
              </a:defRPr>
            </a:lvl2pPr>
            <a:lvl3pPr marL="1151438" indent="-226478" algn="l" rtl="0" eaLnBrk="1" fontAlgn="base" hangingPunct="1">
              <a:spcBef>
                <a:spcPct val="35000"/>
              </a:spcBef>
              <a:spcAft>
                <a:spcPct val="0"/>
              </a:spcAft>
              <a:buClr>
                <a:srgbClr val="EE2E24"/>
              </a:buClr>
              <a:buChar char="•"/>
              <a:defRPr sz="2667">
                <a:solidFill>
                  <a:schemeClr val="tx1"/>
                </a:solidFill>
                <a:latin typeface="+mn-lt"/>
                <a:cs typeface="+mn-cs"/>
              </a:defRPr>
            </a:lvl3pPr>
            <a:lvl4pPr marL="1528195" indent="-224361" algn="l" rtl="0" eaLnBrk="1" fontAlgn="base" hangingPunct="1">
              <a:spcBef>
                <a:spcPct val="35000"/>
              </a:spcBef>
              <a:spcAft>
                <a:spcPct val="0"/>
              </a:spcAft>
              <a:buChar char="–"/>
              <a:defRPr>
                <a:solidFill>
                  <a:schemeClr val="tx1"/>
                </a:solidFill>
                <a:latin typeface="+mn-lt"/>
                <a:cs typeface="+mn-cs"/>
              </a:defRPr>
            </a:lvl4pPr>
            <a:lvl5pPr marL="1921885" indent="-241294" algn="l" rtl="0" eaLnBrk="1" fontAlgn="base" hangingPunct="1">
              <a:spcBef>
                <a:spcPct val="35000"/>
              </a:spcBef>
              <a:spcAft>
                <a:spcPct val="0"/>
              </a:spcAft>
              <a:buChar char="»"/>
              <a:defRPr i="1">
                <a:solidFill>
                  <a:schemeClr val="tx1"/>
                </a:solidFill>
                <a:latin typeface="+mn-lt"/>
                <a:cs typeface="+mn-cs"/>
              </a:defRPr>
            </a:lvl5pPr>
            <a:lvl6pPr marL="2531470" indent="-241294" algn="l" rtl="0" eaLnBrk="1" fontAlgn="base" hangingPunct="1">
              <a:spcBef>
                <a:spcPct val="35000"/>
              </a:spcBef>
              <a:spcAft>
                <a:spcPct val="0"/>
              </a:spcAft>
              <a:buChar char="»"/>
              <a:defRPr i="1">
                <a:solidFill>
                  <a:schemeClr val="tx1"/>
                </a:solidFill>
                <a:latin typeface="+mn-lt"/>
                <a:cs typeface="+mn-cs"/>
              </a:defRPr>
            </a:lvl6pPr>
            <a:lvl7pPr marL="3141055" indent="-241294" algn="l" rtl="0" eaLnBrk="1" fontAlgn="base" hangingPunct="1">
              <a:spcBef>
                <a:spcPct val="35000"/>
              </a:spcBef>
              <a:spcAft>
                <a:spcPct val="0"/>
              </a:spcAft>
              <a:buChar char="»"/>
              <a:defRPr i="1">
                <a:solidFill>
                  <a:schemeClr val="tx1"/>
                </a:solidFill>
                <a:latin typeface="+mn-lt"/>
                <a:cs typeface="+mn-cs"/>
              </a:defRPr>
            </a:lvl7pPr>
            <a:lvl8pPr marL="3750640" indent="-241294" algn="l" rtl="0" eaLnBrk="1" fontAlgn="base" hangingPunct="1">
              <a:spcBef>
                <a:spcPct val="35000"/>
              </a:spcBef>
              <a:spcAft>
                <a:spcPct val="0"/>
              </a:spcAft>
              <a:buChar char="»"/>
              <a:defRPr i="1">
                <a:solidFill>
                  <a:schemeClr val="tx1"/>
                </a:solidFill>
                <a:latin typeface="+mn-lt"/>
                <a:cs typeface="+mn-cs"/>
              </a:defRPr>
            </a:lvl8pPr>
            <a:lvl9pPr marL="4360224" indent="-241294" algn="l" rtl="0" eaLnBrk="1" fontAlgn="base" hangingPunct="1">
              <a:spcBef>
                <a:spcPct val="35000"/>
              </a:spcBef>
              <a:spcAft>
                <a:spcPct val="0"/>
              </a:spcAft>
              <a:buChar char="»"/>
              <a:defRPr i="1">
                <a:solidFill>
                  <a:schemeClr val="tx1"/>
                </a:solidFill>
                <a:latin typeface="+mn-lt"/>
                <a:cs typeface="+mn-cs"/>
              </a:defRPr>
            </a:lvl9pPr>
          </a:lstStyle>
          <a:p>
            <a:pPr lvl="1"/>
            <a:r>
              <a:rPr lang="en-US" kern="0" dirty="0"/>
              <a:t>User can share the content in the screen via email</a:t>
            </a:r>
          </a:p>
          <a:p>
            <a:pPr marL="461422" lvl="1" indent="0">
              <a:buNone/>
            </a:pPr>
            <a:endParaRPr lang="en-US" kern="0" dirty="0"/>
          </a:p>
        </p:txBody>
      </p:sp>
      <p:sp>
        <p:nvSpPr>
          <p:cNvPr id="3" name="Slide Number Placeholder 2"/>
          <p:cNvSpPr>
            <a:spLocks noGrp="1"/>
          </p:cNvSpPr>
          <p:nvPr>
            <p:ph type="sldNum" sz="quarter" idx="4"/>
          </p:nvPr>
        </p:nvSpPr>
        <p:spPr/>
        <p:txBody>
          <a:bodyPr/>
          <a:lstStyle/>
          <a:p>
            <a:fld id="{E6B12F72-1F04-4DFF-871D-B3B495007E36}" type="slidenum">
              <a:rPr lang="en-US" smtClean="0"/>
              <a:t>24</a:t>
            </a:fld>
            <a:endParaRPr lang="en-US"/>
          </a:p>
        </p:txBody>
      </p:sp>
      <p:pic>
        <p:nvPicPr>
          <p:cNvPr id="10" name="Picture 9"/>
          <p:cNvPicPr>
            <a:picLocks noChangeAspect="1"/>
          </p:cNvPicPr>
          <p:nvPr/>
        </p:nvPicPr>
        <p:blipFill>
          <a:blip r:embed="rId2"/>
          <a:stretch>
            <a:fillRect/>
          </a:stretch>
        </p:blipFill>
        <p:spPr>
          <a:xfrm>
            <a:off x="8975726" y="1935861"/>
            <a:ext cx="2686050" cy="3162300"/>
          </a:xfrm>
          <a:prstGeom prst="rect">
            <a:avLst/>
          </a:prstGeom>
        </p:spPr>
      </p:pic>
      <p:pic>
        <p:nvPicPr>
          <p:cNvPr id="4" name="Picture 3"/>
          <p:cNvPicPr>
            <a:picLocks noChangeAspect="1"/>
          </p:cNvPicPr>
          <p:nvPr/>
        </p:nvPicPr>
        <p:blipFill>
          <a:blip r:embed="rId3"/>
          <a:stretch>
            <a:fillRect/>
          </a:stretch>
        </p:blipFill>
        <p:spPr>
          <a:xfrm>
            <a:off x="5099250" y="1302714"/>
            <a:ext cx="3496326" cy="4585447"/>
          </a:xfrm>
          <a:prstGeom prst="rect">
            <a:avLst/>
          </a:prstGeom>
        </p:spPr>
      </p:pic>
      <p:sp>
        <p:nvSpPr>
          <p:cNvPr id="6" name="Rectangle 5"/>
          <p:cNvSpPr/>
          <p:nvPr/>
        </p:nvSpPr>
        <p:spPr bwMode="auto">
          <a:xfrm>
            <a:off x="5741893" y="5643684"/>
            <a:ext cx="726141" cy="279527"/>
          </a:xfrm>
          <a:prstGeom prst="rect">
            <a:avLst/>
          </a:prstGeom>
          <a:noFill/>
          <a:ln w="254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233920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Sharing Fault Results</a:t>
            </a:r>
          </a:p>
        </p:txBody>
      </p:sp>
      <p:sp>
        <p:nvSpPr>
          <p:cNvPr id="3" name="Content Placeholder 2"/>
          <p:cNvSpPr>
            <a:spLocks noGrp="1"/>
          </p:cNvSpPr>
          <p:nvPr>
            <p:ph idx="1"/>
          </p:nvPr>
        </p:nvSpPr>
        <p:spPr>
          <a:xfrm>
            <a:off x="7028894" y="1491561"/>
            <a:ext cx="4582886" cy="4455488"/>
          </a:xfrm>
        </p:spPr>
        <p:txBody>
          <a:bodyPr/>
          <a:lstStyle/>
          <a:p>
            <a:r>
              <a:rPr lang="en-US" sz="2000" dirty="0"/>
              <a:t>User can click the “Share” button from the Faults screen or from the Immediate Assessment summary page to email the results</a:t>
            </a:r>
          </a:p>
          <a:p>
            <a:r>
              <a:rPr lang="en-US" sz="2000" dirty="0"/>
              <a:t>Emailing from either page will share the same results</a:t>
            </a:r>
          </a:p>
          <a:p>
            <a:r>
              <a:rPr lang="en-US" sz="2000" dirty="0"/>
              <a:t>It appends VIN, ESN, and some other information from the Dataplate and individual fault details page so that the user doesn’t need to go to individual pages and email</a:t>
            </a:r>
          </a:p>
          <a:p>
            <a:r>
              <a:rPr lang="en-US" sz="2000" dirty="0"/>
              <a:t>“Share” button from any other page will email only the content in that page.</a:t>
            </a:r>
            <a:endParaRPr lang="en-US" sz="2400" dirty="0"/>
          </a:p>
        </p:txBody>
      </p:sp>
      <p:pic>
        <p:nvPicPr>
          <p:cNvPr id="4" name="Picture 3"/>
          <p:cNvPicPr>
            <a:picLocks noChangeAspect="1"/>
          </p:cNvPicPr>
          <p:nvPr/>
        </p:nvPicPr>
        <p:blipFill>
          <a:blip r:embed="rId2"/>
          <a:stretch>
            <a:fillRect/>
          </a:stretch>
        </p:blipFill>
        <p:spPr>
          <a:xfrm>
            <a:off x="1712147" y="1267664"/>
            <a:ext cx="1628775" cy="5048250"/>
          </a:xfrm>
          <a:prstGeom prst="rect">
            <a:avLst/>
          </a:prstGeom>
        </p:spPr>
      </p:pic>
      <p:pic>
        <p:nvPicPr>
          <p:cNvPr id="5" name="Picture 4"/>
          <p:cNvPicPr>
            <a:picLocks noChangeAspect="1"/>
          </p:cNvPicPr>
          <p:nvPr/>
        </p:nvPicPr>
        <p:blipFill>
          <a:blip r:embed="rId3"/>
          <a:stretch>
            <a:fillRect/>
          </a:stretch>
        </p:blipFill>
        <p:spPr>
          <a:xfrm>
            <a:off x="3822057" y="1267664"/>
            <a:ext cx="1498354" cy="5485353"/>
          </a:xfrm>
          <a:prstGeom prst="rect">
            <a:avLst/>
          </a:prstGeom>
        </p:spPr>
      </p:pic>
      <p:sp>
        <p:nvSpPr>
          <p:cNvPr id="6" name="Slide Number Placeholder 5"/>
          <p:cNvSpPr>
            <a:spLocks noGrp="1"/>
          </p:cNvSpPr>
          <p:nvPr>
            <p:ph type="sldNum" sz="quarter" idx="4"/>
          </p:nvPr>
        </p:nvSpPr>
        <p:spPr/>
        <p:txBody>
          <a:bodyPr/>
          <a:lstStyle/>
          <a:p>
            <a:fld id="{E6B12F72-1F04-4DFF-871D-B3B495007E36}" type="slidenum">
              <a:rPr lang="en-US" smtClean="0"/>
              <a:t>25</a:t>
            </a:fld>
            <a:endParaRPr lang="en-US"/>
          </a:p>
        </p:txBody>
      </p:sp>
    </p:spTree>
    <p:extLst>
      <p:ext uri="{BB962C8B-B14F-4D97-AF65-F5344CB8AC3E}">
        <p14:creationId xmlns:p14="http://schemas.microsoft.com/office/powerpoint/2010/main" val="3129072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Location</a:t>
            </a:r>
          </a:p>
        </p:txBody>
      </p:sp>
      <p:sp>
        <p:nvSpPr>
          <p:cNvPr id="8" name="Content Placeholder 2"/>
          <p:cNvSpPr txBox="1">
            <a:spLocks/>
          </p:cNvSpPr>
          <p:nvPr/>
        </p:nvSpPr>
        <p:spPr bwMode="auto">
          <a:xfrm>
            <a:off x="647659" y="1289267"/>
            <a:ext cx="4071442" cy="44554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09026" indent="-309026" algn="l" rtl="0" eaLnBrk="1" fontAlgn="base" hangingPunct="1">
              <a:spcBef>
                <a:spcPct val="35000"/>
              </a:spcBef>
              <a:spcAft>
                <a:spcPct val="0"/>
              </a:spcAft>
              <a:buClr>
                <a:srgbClr val="EE2E24"/>
              </a:buClr>
              <a:buFont typeface="Wingdings" pitchFamily="-65" charset="2"/>
              <a:buChar char="§"/>
              <a:defRPr sz="3467">
                <a:solidFill>
                  <a:schemeClr val="tx1"/>
                </a:solidFill>
                <a:latin typeface="+mn-lt"/>
                <a:ea typeface="+mn-ea"/>
                <a:cs typeface="+mn-cs"/>
              </a:defRPr>
            </a:lvl1pPr>
            <a:lvl2pPr marL="772565" indent="-311143" algn="l" rtl="0" eaLnBrk="1" fontAlgn="base" hangingPunct="1">
              <a:spcBef>
                <a:spcPct val="35000"/>
              </a:spcBef>
              <a:spcAft>
                <a:spcPct val="0"/>
              </a:spcAft>
              <a:buClr>
                <a:srgbClr val="EE2E24"/>
              </a:buClr>
              <a:buFont typeface="Arial" charset="0"/>
              <a:buChar char="–"/>
              <a:defRPr sz="2933">
                <a:solidFill>
                  <a:schemeClr val="tx1"/>
                </a:solidFill>
                <a:latin typeface="+mn-lt"/>
                <a:cs typeface="+mn-cs"/>
              </a:defRPr>
            </a:lvl2pPr>
            <a:lvl3pPr marL="1151438" indent="-226478" algn="l" rtl="0" eaLnBrk="1" fontAlgn="base" hangingPunct="1">
              <a:spcBef>
                <a:spcPct val="35000"/>
              </a:spcBef>
              <a:spcAft>
                <a:spcPct val="0"/>
              </a:spcAft>
              <a:buClr>
                <a:srgbClr val="EE2E24"/>
              </a:buClr>
              <a:buChar char="•"/>
              <a:defRPr sz="2667">
                <a:solidFill>
                  <a:schemeClr val="tx1"/>
                </a:solidFill>
                <a:latin typeface="+mn-lt"/>
                <a:cs typeface="+mn-cs"/>
              </a:defRPr>
            </a:lvl3pPr>
            <a:lvl4pPr marL="1528195" indent="-224361" algn="l" rtl="0" eaLnBrk="1" fontAlgn="base" hangingPunct="1">
              <a:spcBef>
                <a:spcPct val="35000"/>
              </a:spcBef>
              <a:spcAft>
                <a:spcPct val="0"/>
              </a:spcAft>
              <a:buChar char="–"/>
              <a:defRPr>
                <a:solidFill>
                  <a:schemeClr val="tx1"/>
                </a:solidFill>
                <a:latin typeface="+mn-lt"/>
                <a:cs typeface="+mn-cs"/>
              </a:defRPr>
            </a:lvl4pPr>
            <a:lvl5pPr marL="1921885" indent="-241294" algn="l" rtl="0" eaLnBrk="1" fontAlgn="base" hangingPunct="1">
              <a:spcBef>
                <a:spcPct val="35000"/>
              </a:spcBef>
              <a:spcAft>
                <a:spcPct val="0"/>
              </a:spcAft>
              <a:buChar char="»"/>
              <a:defRPr i="1">
                <a:solidFill>
                  <a:schemeClr val="tx1"/>
                </a:solidFill>
                <a:latin typeface="+mn-lt"/>
                <a:cs typeface="+mn-cs"/>
              </a:defRPr>
            </a:lvl5pPr>
            <a:lvl6pPr marL="2531470" indent="-241294" algn="l" rtl="0" eaLnBrk="1" fontAlgn="base" hangingPunct="1">
              <a:spcBef>
                <a:spcPct val="35000"/>
              </a:spcBef>
              <a:spcAft>
                <a:spcPct val="0"/>
              </a:spcAft>
              <a:buChar char="»"/>
              <a:defRPr i="1">
                <a:solidFill>
                  <a:schemeClr val="tx1"/>
                </a:solidFill>
                <a:latin typeface="+mn-lt"/>
                <a:cs typeface="+mn-cs"/>
              </a:defRPr>
            </a:lvl6pPr>
            <a:lvl7pPr marL="3141055" indent="-241294" algn="l" rtl="0" eaLnBrk="1" fontAlgn="base" hangingPunct="1">
              <a:spcBef>
                <a:spcPct val="35000"/>
              </a:spcBef>
              <a:spcAft>
                <a:spcPct val="0"/>
              </a:spcAft>
              <a:buChar char="»"/>
              <a:defRPr i="1">
                <a:solidFill>
                  <a:schemeClr val="tx1"/>
                </a:solidFill>
                <a:latin typeface="+mn-lt"/>
                <a:cs typeface="+mn-cs"/>
              </a:defRPr>
            </a:lvl7pPr>
            <a:lvl8pPr marL="3750640" indent="-241294" algn="l" rtl="0" eaLnBrk="1" fontAlgn="base" hangingPunct="1">
              <a:spcBef>
                <a:spcPct val="35000"/>
              </a:spcBef>
              <a:spcAft>
                <a:spcPct val="0"/>
              </a:spcAft>
              <a:buChar char="»"/>
              <a:defRPr i="1">
                <a:solidFill>
                  <a:schemeClr val="tx1"/>
                </a:solidFill>
                <a:latin typeface="+mn-lt"/>
                <a:cs typeface="+mn-cs"/>
              </a:defRPr>
            </a:lvl8pPr>
            <a:lvl9pPr marL="4360224" indent="-241294" algn="l" rtl="0" eaLnBrk="1" fontAlgn="base" hangingPunct="1">
              <a:spcBef>
                <a:spcPct val="35000"/>
              </a:spcBef>
              <a:spcAft>
                <a:spcPct val="0"/>
              </a:spcAft>
              <a:buChar char="»"/>
              <a:defRPr i="1">
                <a:solidFill>
                  <a:schemeClr val="tx1"/>
                </a:solidFill>
                <a:latin typeface="+mn-lt"/>
                <a:cs typeface="+mn-cs"/>
              </a:defRPr>
            </a:lvl9pPr>
          </a:lstStyle>
          <a:p>
            <a:pPr lvl="1"/>
            <a:r>
              <a:rPr lang="en-US" kern="0" dirty="0"/>
              <a:t>When user selects the Location option in Settings in the device, as well as the Share Location in Email in Settings in the app, the device location will be included in the email.</a:t>
            </a:r>
          </a:p>
          <a:p>
            <a:pPr marL="461422" lvl="1" indent="0">
              <a:buNone/>
            </a:pPr>
            <a:endParaRPr lang="en-US" kern="0" dirty="0"/>
          </a:p>
        </p:txBody>
      </p:sp>
      <p:sp>
        <p:nvSpPr>
          <p:cNvPr id="3" name="Slide Number Placeholder 2"/>
          <p:cNvSpPr>
            <a:spLocks noGrp="1"/>
          </p:cNvSpPr>
          <p:nvPr>
            <p:ph type="sldNum" sz="quarter" idx="4"/>
          </p:nvPr>
        </p:nvSpPr>
        <p:spPr/>
        <p:txBody>
          <a:bodyPr/>
          <a:lstStyle/>
          <a:p>
            <a:fld id="{E6B12F72-1F04-4DFF-871D-B3B495007E36}" type="slidenum">
              <a:rPr lang="en-US" smtClean="0"/>
              <a:t>26</a:t>
            </a:fld>
            <a:endParaRPr lang="en-US"/>
          </a:p>
        </p:txBody>
      </p:sp>
      <p:pic>
        <p:nvPicPr>
          <p:cNvPr id="4" name="Picture 3"/>
          <p:cNvPicPr>
            <a:picLocks noChangeAspect="1"/>
          </p:cNvPicPr>
          <p:nvPr/>
        </p:nvPicPr>
        <p:blipFill>
          <a:blip r:embed="rId2"/>
          <a:stretch>
            <a:fillRect/>
          </a:stretch>
        </p:blipFill>
        <p:spPr>
          <a:xfrm>
            <a:off x="5885337" y="4840438"/>
            <a:ext cx="3240474" cy="1534820"/>
          </a:xfrm>
          <a:prstGeom prst="rect">
            <a:avLst/>
          </a:prstGeom>
        </p:spPr>
      </p:pic>
      <p:pic>
        <p:nvPicPr>
          <p:cNvPr id="6" name="Picture 5"/>
          <p:cNvPicPr>
            <a:picLocks noChangeAspect="1"/>
          </p:cNvPicPr>
          <p:nvPr/>
        </p:nvPicPr>
        <p:blipFill>
          <a:blip r:embed="rId3"/>
          <a:stretch>
            <a:fillRect/>
          </a:stretch>
        </p:blipFill>
        <p:spPr>
          <a:xfrm>
            <a:off x="8291042" y="822370"/>
            <a:ext cx="2803630" cy="3668948"/>
          </a:xfrm>
          <a:prstGeom prst="rect">
            <a:avLst/>
          </a:prstGeom>
        </p:spPr>
      </p:pic>
      <p:pic>
        <p:nvPicPr>
          <p:cNvPr id="7" name="Picture 6"/>
          <p:cNvPicPr>
            <a:picLocks noChangeAspect="1"/>
          </p:cNvPicPr>
          <p:nvPr/>
        </p:nvPicPr>
        <p:blipFill>
          <a:blip r:embed="rId4"/>
          <a:stretch>
            <a:fillRect/>
          </a:stretch>
        </p:blipFill>
        <p:spPr>
          <a:xfrm>
            <a:off x="5233063" y="822370"/>
            <a:ext cx="2995167" cy="3668948"/>
          </a:xfrm>
          <a:prstGeom prst="rect">
            <a:avLst/>
          </a:prstGeom>
        </p:spPr>
      </p:pic>
      <p:sp>
        <p:nvSpPr>
          <p:cNvPr id="9" name="Rectangle 8"/>
          <p:cNvSpPr/>
          <p:nvPr/>
        </p:nvSpPr>
        <p:spPr bwMode="auto">
          <a:xfrm>
            <a:off x="6562165" y="1143000"/>
            <a:ext cx="1666065" cy="282388"/>
          </a:xfrm>
          <a:prstGeom prst="rect">
            <a:avLst/>
          </a:prstGeom>
          <a:noFill/>
          <a:ln w="254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1" name="Rectangle 10"/>
          <p:cNvSpPr/>
          <p:nvPr/>
        </p:nvSpPr>
        <p:spPr bwMode="auto">
          <a:xfrm>
            <a:off x="8291042" y="3517010"/>
            <a:ext cx="2803630" cy="396083"/>
          </a:xfrm>
          <a:prstGeom prst="rect">
            <a:avLst/>
          </a:prstGeom>
          <a:noFill/>
          <a:ln w="254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2" name="Rectangle 11"/>
          <p:cNvSpPr/>
          <p:nvPr/>
        </p:nvSpPr>
        <p:spPr bwMode="auto">
          <a:xfrm>
            <a:off x="5885337" y="5766356"/>
            <a:ext cx="2734228" cy="217585"/>
          </a:xfrm>
          <a:prstGeom prst="rect">
            <a:avLst/>
          </a:prstGeom>
          <a:noFill/>
          <a:ln w="254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76266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148" y="252259"/>
            <a:ext cx="9308651" cy="890587"/>
          </a:xfrm>
        </p:spPr>
        <p:txBody>
          <a:bodyPr/>
          <a:lstStyle/>
          <a:p>
            <a:r>
              <a:rPr lang="en-US" b="1" dirty="0"/>
              <a:t>Connection Button</a:t>
            </a:r>
          </a:p>
        </p:txBody>
      </p:sp>
      <p:sp>
        <p:nvSpPr>
          <p:cNvPr id="3" name="Content Placeholder 2"/>
          <p:cNvSpPr>
            <a:spLocks noGrp="1"/>
          </p:cNvSpPr>
          <p:nvPr>
            <p:ph idx="1"/>
          </p:nvPr>
        </p:nvSpPr>
        <p:spPr>
          <a:xfrm>
            <a:off x="967148" y="1307542"/>
            <a:ext cx="4071442" cy="4455488"/>
          </a:xfrm>
        </p:spPr>
        <p:txBody>
          <a:bodyPr/>
          <a:lstStyle/>
          <a:p>
            <a:pPr lvl="1"/>
            <a:r>
              <a:rPr lang="en-US" dirty="0"/>
              <a:t>Adapter Tab - Allows user to change adapter or disconnect app from adapter</a:t>
            </a:r>
          </a:p>
        </p:txBody>
      </p:sp>
      <p:sp>
        <p:nvSpPr>
          <p:cNvPr id="4" name="Slide Number Placeholder 3"/>
          <p:cNvSpPr>
            <a:spLocks noGrp="1"/>
          </p:cNvSpPr>
          <p:nvPr>
            <p:ph type="sldNum" sz="quarter" idx="4"/>
          </p:nvPr>
        </p:nvSpPr>
        <p:spPr/>
        <p:txBody>
          <a:bodyPr/>
          <a:lstStyle/>
          <a:p>
            <a:fld id="{E6B12F72-1F04-4DFF-871D-B3B495007E36}" type="slidenum">
              <a:rPr lang="en-US" smtClean="0"/>
              <a:t>27</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6457" y="1152734"/>
            <a:ext cx="2955319" cy="551526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911" y="1100366"/>
            <a:ext cx="3223100" cy="5567633"/>
          </a:xfrm>
          <a:prstGeom prst="rect">
            <a:avLst/>
          </a:prstGeom>
        </p:spPr>
      </p:pic>
      <p:sp>
        <p:nvSpPr>
          <p:cNvPr id="8" name="Rectangle 7"/>
          <p:cNvSpPr/>
          <p:nvPr/>
        </p:nvSpPr>
        <p:spPr bwMode="auto">
          <a:xfrm>
            <a:off x="6556130" y="6414400"/>
            <a:ext cx="598663" cy="279527"/>
          </a:xfrm>
          <a:prstGeom prst="rect">
            <a:avLst/>
          </a:prstGeom>
          <a:noFill/>
          <a:ln w="254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484790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Manual Refresh</a:t>
            </a:r>
          </a:p>
        </p:txBody>
      </p:sp>
      <p:sp>
        <p:nvSpPr>
          <p:cNvPr id="3" name="Content Placeholder 2"/>
          <p:cNvSpPr>
            <a:spLocks noGrp="1"/>
          </p:cNvSpPr>
          <p:nvPr>
            <p:ph idx="1"/>
          </p:nvPr>
        </p:nvSpPr>
        <p:spPr>
          <a:xfrm>
            <a:off x="1231011" y="1443934"/>
            <a:ext cx="9984159" cy="4455488"/>
          </a:xfrm>
        </p:spPr>
        <p:txBody>
          <a:bodyPr/>
          <a:lstStyle/>
          <a:p>
            <a:r>
              <a:rPr lang="en-US" dirty="0"/>
              <a:t>Users can manually refresh the screen by swiping down the screen</a:t>
            </a:r>
          </a:p>
        </p:txBody>
      </p:sp>
      <p:sp>
        <p:nvSpPr>
          <p:cNvPr id="4" name="Slide Number Placeholder 3"/>
          <p:cNvSpPr>
            <a:spLocks noGrp="1"/>
          </p:cNvSpPr>
          <p:nvPr>
            <p:ph type="sldNum" sz="quarter" idx="4"/>
          </p:nvPr>
        </p:nvSpPr>
        <p:spPr/>
        <p:txBody>
          <a:bodyPr/>
          <a:lstStyle/>
          <a:p>
            <a:fld id="{E6B12F72-1F04-4DFF-871D-B3B495007E36}" type="slidenum">
              <a:rPr lang="en-US" smtClean="0"/>
              <a:t>28</a:t>
            </a:fld>
            <a:endParaRPr lang="en-US"/>
          </a:p>
        </p:txBody>
      </p:sp>
    </p:spTree>
    <p:extLst>
      <p:ext uri="{BB962C8B-B14F-4D97-AF65-F5344CB8AC3E}">
        <p14:creationId xmlns:p14="http://schemas.microsoft.com/office/powerpoint/2010/main" val="1840337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Calibration Import from mail</a:t>
            </a:r>
          </a:p>
        </p:txBody>
      </p:sp>
      <p:sp>
        <p:nvSpPr>
          <p:cNvPr id="3" name="Content Placeholder 2"/>
          <p:cNvSpPr>
            <a:spLocks noGrp="1"/>
          </p:cNvSpPr>
          <p:nvPr>
            <p:ph idx="1"/>
          </p:nvPr>
        </p:nvSpPr>
        <p:spPr>
          <a:xfrm>
            <a:off x="1231011" y="1443934"/>
            <a:ext cx="9984159" cy="4455488"/>
          </a:xfrm>
        </p:spPr>
        <p:txBody>
          <a:bodyPr/>
          <a:lstStyle/>
          <a:p>
            <a:r>
              <a:rPr lang="en-US" sz="2000" dirty="0"/>
              <a:t>Compatible calibrations can be imported directly from the mobile device email.</a:t>
            </a:r>
          </a:p>
          <a:p>
            <a:pPr marL="0" indent="0">
              <a:buNone/>
            </a:pPr>
            <a:endParaRPr lang="en-US" dirty="0"/>
          </a:p>
        </p:txBody>
      </p:sp>
      <p:sp>
        <p:nvSpPr>
          <p:cNvPr id="4" name="Slide Number Placeholder 3"/>
          <p:cNvSpPr>
            <a:spLocks noGrp="1"/>
          </p:cNvSpPr>
          <p:nvPr>
            <p:ph type="sldNum" sz="quarter" idx="4"/>
          </p:nvPr>
        </p:nvSpPr>
        <p:spPr/>
        <p:txBody>
          <a:bodyPr/>
          <a:lstStyle/>
          <a:p>
            <a:fld id="{E6B12F72-1F04-4DFF-871D-B3B495007E36}" type="slidenum">
              <a:rPr lang="en-US" smtClean="0"/>
              <a:t>29</a:t>
            </a:fld>
            <a:endParaRPr lang="en-US"/>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55BAA0DE-F3EE-499E-B2BD-29E02EBA6E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544" y="2101642"/>
            <a:ext cx="1591643" cy="3797780"/>
          </a:xfrm>
          <a:prstGeom prst="rect">
            <a:avLst/>
          </a:prstGeom>
        </p:spPr>
      </p:pic>
      <p:pic>
        <p:nvPicPr>
          <p:cNvPr id="8" name="Picture 7" descr="Graphical user interface, website&#10;&#10;Description automatically generated">
            <a:extLst>
              <a:ext uri="{FF2B5EF4-FFF2-40B4-BE49-F238E27FC236}">
                <a16:creationId xmlns:a16="http://schemas.microsoft.com/office/drawing/2014/main" id="{96C33288-C376-4AE4-BDFF-6877BE8361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8300" y="2101642"/>
            <a:ext cx="1695644" cy="3797780"/>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BDD58BDB-EF82-4E17-9993-58185B253E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3513" y="2101642"/>
            <a:ext cx="1695644" cy="3797780"/>
          </a:xfrm>
          <a:prstGeom prst="rect">
            <a:avLst/>
          </a:prstGeom>
        </p:spPr>
      </p:pic>
      <p:pic>
        <p:nvPicPr>
          <p:cNvPr id="14" name="Picture 13" descr="Graphical user interface, text, application, chat or text message&#10;&#10;Description automatically generated">
            <a:extLst>
              <a:ext uri="{FF2B5EF4-FFF2-40B4-BE49-F238E27FC236}">
                <a16:creationId xmlns:a16="http://schemas.microsoft.com/office/drawing/2014/main" id="{1E6DDCE2-B63E-4FD3-BB6E-22B1C701FE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1705" y="2101642"/>
            <a:ext cx="1695645" cy="3797780"/>
          </a:xfrm>
          <a:prstGeom prst="rect">
            <a:avLst/>
          </a:prstGeom>
        </p:spPr>
      </p:pic>
      <p:sp>
        <p:nvSpPr>
          <p:cNvPr id="15" name="Arrow: Right 14">
            <a:extLst>
              <a:ext uri="{FF2B5EF4-FFF2-40B4-BE49-F238E27FC236}">
                <a16:creationId xmlns:a16="http://schemas.microsoft.com/office/drawing/2014/main" id="{4C720690-0509-4FA0-B174-0FD845E25BD4}"/>
              </a:ext>
            </a:extLst>
          </p:cNvPr>
          <p:cNvSpPr/>
          <p:nvPr/>
        </p:nvSpPr>
        <p:spPr bwMode="auto">
          <a:xfrm>
            <a:off x="3105222" y="3668950"/>
            <a:ext cx="642043" cy="318021"/>
          </a:xfrm>
          <a:prstGeom prst="rightArrow">
            <a:avLst/>
          </a:prstGeom>
          <a:solidFill>
            <a:srgbClr val="C0C0C0"/>
          </a:solidFill>
          <a:ln w="127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6" name="Arrow: Right 15">
            <a:extLst>
              <a:ext uri="{FF2B5EF4-FFF2-40B4-BE49-F238E27FC236}">
                <a16:creationId xmlns:a16="http://schemas.microsoft.com/office/drawing/2014/main" id="{3FEC5FE3-9C3B-4CD2-8CCC-76B7716B5960}"/>
              </a:ext>
            </a:extLst>
          </p:cNvPr>
          <p:cNvSpPr/>
          <p:nvPr/>
        </p:nvSpPr>
        <p:spPr bwMode="auto">
          <a:xfrm>
            <a:off x="5674610" y="3668950"/>
            <a:ext cx="642043" cy="318021"/>
          </a:xfrm>
          <a:prstGeom prst="rightArrow">
            <a:avLst/>
          </a:prstGeom>
          <a:solidFill>
            <a:srgbClr val="C0C0C0"/>
          </a:solidFill>
          <a:ln w="127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7" name="Arrow: Right 16">
            <a:extLst>
              <a:ext uri="{FF2B5EF4-FFF2-40B4-BE49-F238E27FC236}">
                <a16:creationId xmlns:a16="http://schemas.microsoft.com/office/drawing/2014/main" id="{24725A3A-7659-402F-AF0B-29DC6A75B2C9}"/>
              </a:ext>
            </a:extLst>
          </p:cNvPr>
          <p:cNvSpPr/>
          <p:nvPr/>
        </p:nvSpPr>
        <p:spPr bwMode="auto">
          <a:xfrm>
            <a:off x="8479409" y="3669667"/>
            <a:ext cx="642043" cy="318021"/>
          </a:xfrm>
          <a:prstGeom prst="rightArrow">
            <a:avLst/>
          </a:prstGeom>
          <a:solidFill>
            <a:srgbClr val="C0C0C0"/>
          </a:solidFill>
          <a:ln w="127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8" name="Speech Bubble: Oval 17">
            <a:extLst>
              <a:ext uri="{FF2B5EF4-FFF2-40B4-BE49-F238E27FC236}">
                <a16:creationId xmlns:a16="http://schemas.microsoft.com/office/drawing/2014/main" id="{D2C64334-DA24-4DA2-B955-2018C8A31029}"/>
              </a:ext>
            </a:extLst>
          </p:cNvPr>
          <p:cNvSpPr/>
          <p:nvPr/>
        </p:nvSpPr>
        <p:spPr bwMode="auto">
          <a:xfrm>
            <a:off x="1" y="2101642"/>
            <a:ext cx="1476462" cy="1087408"/>
          </a:xfrm>
          <a:prstGeom prst="wedgeEllipseCallout">
            <a:avLst>
              <a:gd name="adj1" fmla="val 84791"/>
              <a:gd name="adj2" fmla="val 63747"/>
            </a:avLst>
          </a:prstGeom>
          <a:solidFill>
            <a:schemeClr val="bg1"/>
          </a:solidFill>
          <a:ln w="127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ctr" defTabSz="914400" rtl="0" eaLnBrk="1" fontAlgn="base" latinLnBrk="0" hangingPunct="1">
              <a:lnSpc>
                <a:spcPct val="100000"/>
              </a:lnSpc>
              <a:spcBef>
                <a:spcPct val="35000"/>
              </a:spcBef>
              <a:spcAft>
                <a:spcPct val="0"/>
              </a:spcAft>
              <a:buClr>
                <a:srgbClr val="FF140A"/>
              </a:buClr>
              <a:buSzTx/>
              <a:buFont typeface="Wingdings" pitchFamily="-65" charset="2"/>
              <a:buNone/>
              <a:tabLst/>
            </a:pPr>
            <a:r>
              <a:rPr kumimoji="0" lang="en-US" sz="1000" b="0" i="0" u="none" strike="noStrike" cap="none" normalizeH="0" baseline="0" dirty="0">
                <a:ln>
                  <a:noFill/>
                </a:ln>
                <a:solidFill>
                  <a:schemeClr val="tx1"/>
                </a:solidFill>
                <a:effectLst/>
                <a:latin typeface="Arial" charset="0"/>
                <a:cs typeface="Arial" charset="0"/>
              </a:rPr>
              <a:t>Share the calibration </a:t>
            </a:r>
          </a:p>
          <a:p>
            <a:pPr marL="231775" marR="0" indent="-231775" algn="ctr" defTabSz="914400" rtl="0" eaLnBrk="1" fontAlgn="base" latinLnBrk="0" hangingPunct="1">
              <a:lnSpc>
                <a:spcPct val="100000"/>
              </a:lnSpc>
              <a:spcBef>
                <a:spcPct val="35000"/>
              </a:spcBef>
              <a:spcAft>
                <a:spcPct val="0"/>
              </a:spcAft>
              <a:buClr>
                <a:srgbClr val="FF140A"/>
              </a:buClr>
              <a:buSzTx/>
              <a:buFont typeface="Wingdings" pitchFamily="-65" charset="2"/>
              <a:buNone/>
              <a:tabLst/>
            </a:pPr>
            <a:r>
              <a:rPr kumimoji="0" lang="en-US" sz="1000" b="0" i="0" u="none" strike="noStrike" cap="none" normalizeH="0" baseline="0" dirty="0">
                <a:ln>
                  <a:noFill/>
                </a:ln>
                <a:solidFill>
                  <a:schemeClr val="tx1"/>
                </a:solidFill>
                <a:effectLst/>
                <a:latin typeface="Arial" charset="0"/>
                <a:cs typeface="Arial" charset="0"/>
              </a:rPr>
              <a:t>with Guidanz </a:t>
            </a:r>
          </a:p>
          <a:p>
            <a:pPr marL="231775" marR="0" indent="-231775" algn="ctr" defTabSz="914400" rtl="0" eaLnBrk="1" fontAlgn="base" latinLnBrk="0" hangingPunct="1">
              <a:lnSpc>
                <a:spcPct val="100000"/>
              </a:lnSpc>
              <a:spcBef>
                <a:spcPct val="35000"/>
              </a:spcBef>
              <a:spcAft>
                <a:spcPct val="0"/>
              </a:spcAft>
              <a:buClr>
                <a:srgbClr val="FF140A"/>
              </a:buClr>
              <a:buSzTx/>
              <a:buFont typeface="Wingdings" pitchFamily="-65" charset="2"/>
              <a:buNone/>
              <a:tabLst/>
            </a:pPr>
            <a:r>
              <a:rPr kumimoji="0" lang="en-US" sz="1000" b="0" i="0" u="none" strike="noStrike" cap="none" normalizeH="0" baseline="0" dirty="0">
                <a:ln>
                  <a:noFill/>
                </a:ln>
                <a:solidFill>
                  <a:schemeClr val="tx1"/>
                </a:solidFill>
                <a:effectLst/>
                <a:latin typeface="Arial" charset="0"/>
                <a:cs typeface="Arial" charset="0"/>
              </a:rPr>
              <a:t>to begin the process</a:t>
            </a:r>
          </a:p>
        </p:txBody>
      </p:sp>
      <p:sp>
        <p:nvSpPr>
          <p:cNvPr id="5" name="Rectangle 4">
            <a:extLst>
              <a:ext uri="{FF2B5EF4-FFF2-40B4-BE49-F238E27FC236}">
                <a16:creationId xmlns:a16="http://schemas.microsoft.com/office/drawing/2014/main" id="{D7741969-AE83-43CD-8A4A-C23C5738A3E3}"/>
              </a:ext>
            </a:extLst>
          </p:cNvPr>
          <p:cNvSpPr/>
          <p:nvPr/>
        </p:nvSpPr>
        <p:spPr>
          <a:xfrm>
            <a:off x="1476462" y="3668950"/>
            <a:ext cx="1567725" cy="1683226"/>
          </a:xfrm>
          <a:prstGeom prst="rect">
            <a:avLst/>
          </a:prstGeom>
          <a:solidFill>
            <a:srgbClr val="FFFF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440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Cummins Guidanz</a:t>
            </a:r>
          </a:p>
        </p:txBody>
      </p:sp>
      <p:sp>
        <p:nvSpPr>
          <p:cNvPr id="3" name="Content Placeholder 2"/>
          <p:cNvSpPr>
            <a:spLocks noGrp="1"/>
          </p:cNvSpPr>
          <p:nvPr>
            <p:ph idx="1"/>
          </p:nvPr>
        </p:nvSpPr>
        <p:spPr>
          <a:xfrm>
            <a:off x="1112834" y="1370376"/>
            <a:ext cx="10621097" cy="4455488"/>
          </a:xfrm>
        </p:spPr>
        <p:txBody>
          <a:bodyPr/>
          <a:lstStyle/>
          <a:p>
            <a:r>
              <a:rPr lang="en-US" sz="2800" dirty="0"/>
              <a:t>Guidanz™ is Cummins' new suite of genuine service products, features and capabilities. </a:t>
            </a:r>
            <a:r>
              <a:rPr lang="en-US" sz="2000" dirty="0">
                <a:solidFill>
                  <a:srgbClr val="0066FF"/>
                </a:solidFill>
                <a:hlinkClick r:id="rId2">
                  <a:extLst>
                    <a:ext uri="{A12FA001-AC4F-418D-AE19-62706E023703}">
                      <ahyp:hlinkClr xmlns:ahyp="http://schemas.microsoft.com/office/drawing/2018/hyperlinkcolor" val="tx"/>
                    </a:ext>
                  </a:extLst>
                </a:hlinkClick>
              </a:rPr>
              <a:t>https://cumminsengines.com/guidanz</a:t>
            </a:r>
            <a:endParaRPr lang="en-US" sz="2000" dirty="0">
              <a:solidFill>
                <a:srgbClr val="0066FF"/>
              </a:solidFill>
            </a:endParaRPr>
          </a:p>
          <a:p>
            <a:endParaRPr lang="en-US" sz="2000" dirty="0"/>
          </a:p>
          <a:p>
            <a:r>
              <a:rPr lang="en-US" sz="2800" dirty="0"/>
              <a:t>Guidanz mobile app includes INSITE like capability and combines everything from diagnostics, training, repair, warranty, metrics and performance feedback</a:t>
            </a:r>
          </a:p>
          <a:p>
            <a:endParaRPr lang="en-US" sz="2800" dirty="0"/>
          </a:p>
          <a:p>
            <a:r>
              <a:rPr lang="en-US" sz="2800" dirty="0"/>
              <a:t>Guidanz app is available for download in US, Canada, Australia, EU (including UK), Mexico, Peru, Columbia, India, and China</a:t>
            </a:r>
            <a:endParaRPr lang="en-US" dirty="0"/>
          </a:p>
          <a:p>
            <a:pPr marL="0" indent="0">
              <a:buNone/>
            </a:pPr>
            <a:endParaRPr lang="en-US" dirty="0"/>
          </a:p>
        </p:txBody>
      </p:sp>
      <p:sp>
        <p:nvSpPr>
          <p:cNvPr id="4" name="Slide Number Placeholder 3"/>
          <p:cNvSpPr>
            <a:spLocks noGrp="1"/>
          </p:cNvSpPr>
          <p:nvPr>
            <p:ph type="sldNum" sz="quarter" idx="4"/>
          </p:nvPr>
        </p:nvSpPr>
        <p:spPr/>
        <p:txBody>
          <a:bodyPr/>
          <a:lstStyle/>
          <a:p>
            <a:fld id="{E6B12F72-1F04-4DFF-871D-B3B495007E36}" type="slidenum">
              <a:rPr lang="en-US" smtClean="0"/>
              <a:t>3</a:t>
            </a:fld>
            <a:endParaRPr lang="en-US"/>
          </a:p>
        </p:txBody>
      </p:sp>
    </p:spTree>
    <p:extLst>
      <p:ext uri="{BB962C8B-B14F-4D97-AF65-F5344CB8AC3E}">
        <p14:creationId xmlns:p14="http://schemas.microsoft.com/office/powerpoint/2010/main" val="2173375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A72BD7-1B3C-4164-9465-B2C12636A2B5}"/>
              </a:ext>
            </a:extLst>
          </p:cNvPr>
          <p:cNvSpPr>
            <a:spLocks noGrp="1"/>
          </p:cNvSpPr>
          <p:nvPr>
            <p:ph type="sldNum" sz="quarter" idx="4"/>
          </p:nvPr>
        </p:nvSpPr>
        <p:spPr/>
        <p:txBody>
          <a:bodyPr/>
          <a:lstStyle/>
          <a:p>
            <a:fld id="{E6B12F72-1F04-4DFF-871D-B3B495007E36}" type="slidenum">
              <a:rPr lang="en-US" smtClean="0"/>
              <a:t>30</a:t>
            </a:fld>
            <a:endParaRPr lang="en-US"/>
          </a:p>
        </p:txBody>
      </p:sp>
      <p:sp>
        <p:nvSpPr>
          <p:cNvPr id="7" name="Title 1">
            <a:extLst>
              <a:ext uri="{FF2B5EF4-FFF2-40B4-BE49-F238E27FC236}">
                <a16:creationId xmlns:a16="http://schemas.microsoft.com/office/drawing/2014/main" id="{E90F7D54-23C9-4DF4-9E78-CE33BC427C17}"/>
              </a:ext>
            </a:extLst>
          </p:cNvPr>
          <p:cNvSpPr>
            <a:spLocks noGrp="1"/>
          </p:cNvSpPr>
          <p:nvPr>
            <p:ph type="title"/>
          </p:nvPr>
        </p:nvSpPr>
        <p:spPr>
          <a:xfrm>
            <a:off x="1275079" y="3120277"/>
            <a:ext cx="9308651" cy="890587"/>
          </a:xfrm>
        </p:spPr>
        <p:txBody>
          <a:bodyPr/>
          <a:lstStyle/>
          <a:p>
            <a:r>
              <a:rPr lang="en-US" b="1" dirty="0"/>
              <a:t>Basic Functionality – Guest User</a:t>
            </a:r>
          </a:p>
        </p:txBody>
      </p:sp>
    </p:spTree>
    <p:extLst>
      <p:ext uri="{BB962C8B-B14F-4D97-AF65-F5344CB8AC3E}">
        <p14:creationId xmlns:p14="http://schemas.microsoft.com/office/powerpoint/2010/main" val="4004646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592" y="134171"/>
            <a:ext cx="9308651" cy="890587"/>
          </a:xfrm>
        </p:spPr>
        <p:txBody>
          <a:bodyPr/>
          <a:lstStyle/>
          <a:p>
            <a:r>
              <a:rPr lang="en-US" b="1" dirty="0"/>
              <a:t>Home Page</a:t>
            </a:r>
          </a:p>
        </p:txBody>
      </p:sp>
      <p:sp>
        <p:nvSpPr>
          <p:cNvPr id="9" name="TextBox 8"/>
          <p:cNvSpPr txBox="1"/>
          <p:nvPr/>
        </p:nvSpPr>
        <p:spPr>
          <a:xfrm>
            <a:off x="4710158" y="1595432"/>
            <a:ext cx="6951618" cy="1169551"/>
          </a:xfrm>
          <a:prstGeom prst="rect">
            <a:avLst/>
          </a:prstGeom>
          <a:noFill/>
        </p:spPr>
        <p:txBody>
          <a:bodyPr wrap="square" rtlCol="0">
            <a:spAutoFit/>
          </a:bodyPr>
          <a:lstStyle/>
          <a:p>
            <a:pPr algn="l"/>
            <a:endParaRPr lang="en-US" sz="1600" dirty="0"/>
          </a:p>
          <a:p>
            <a:endParaRPr lang="en-US" dirty="0"/>
          </a:p>
          <a:p>
            <a:endParaRPr lang="en-US" dirty="0"/>
          </a:p>
          <a:p>
            <a:pPr algn="l"/>
            <a:endParaRPr lang="en-US" dirty="0"/>
          </a:p>
        </p:txBody>
      </p:sp>
      <p:sp>
        <p:nvSpPr>
          <p:cNvPr id="3" name="Slide Number Placeholder 2"/>
          <p:cNvSpPr>
            <a:spLocks noGrp="1"/>
          </p:cNvSpPr>
          <p:nvPr>
            <p:ph type="sldNum" sz="quarter" idx="4"/>
          </p:nvPr>
        </p:nvSpPr>
        <p:spPr/>
        <p:txBody>
          <a:bodyPr/>
          <a:lstStyle/>
          <a:p>
            <a:fld id="{E6B12F72-1F04-4DFF-871D-B3B495007E36}" type="slidenum">
              <a:rPr lang="en-US" smtClean="0"/>
              <a:t>31</a:t>
            </a:fld>
            <a:endParaRPr lang="en-US"/>
          </a:p>
        </p:txBody>
      </p:sp>
      <p:sp>
        <p:nvSpPr>
          <p:cNvPr id="10" name="TextBox 9"/>
          <p:cNvSpPr txBox="1"/>
          <p:nvPr/>
        </p:nvSpPr>
        <p:spPr>
          <a:xfrm>
            <a:off x="5174583" y="1095755"/>
            <a:ext cx="6192520" cy="4985980"/>
          </a:xfrm>
          <a:prstGeom prst="rect">
            <a:avLst/>
          </a:prstGeom>
          <a:noFill/>
        </p:spPr>
        <p:txBody>
          <a:bodyPr wrap="square" rtlCol="0">
            <a:spAutoFit/>
          </a:bodyPr>
          <a:lstStyle/>
          <a:p>
            <a:pPr marL="342900" indent="-342900">
              <a:buFont typeface="Arial" panose="020B0604020202020204" pitchFamily="34" charset="0"/>
              <a:buChar char="•"/>
            </a:pPr>
            <a:r>
              <a:rPr lang="en-US" sz="2400" b="1" dirty="0"/>
              <a:t>Basic Functionality</a:t>
            </a:r>
          </a:p>
          <a:p>
            <a:pPr lvl="1"/>
            <a:endParaRPr lang="en-US" sz="2400" b="1" dirty="0"/>
          </a:p>
          <a:p>
            <a:pPr marL="742950" lvl="1" indent="-285750" fontAlgn="ctr">
              <a:buFont typeface="Arial" panose="020B0604020202020204" pitchFamily="34" charset="0"/>
              <a:buChar char="•"/>
            </a:pPr>
            <a:r>
              <a:rPr lang="en-US" dirty="0"/>
              <a:t>Campaign Calibration installation capability </a:t>
            </a:r>
          </a:p>
          <a:p>
            <a:pPr marL="742950" lvl="1" indent="-285750" fontAlgn="ctr">
              <a:buFont typeface="Arial" panose="020B0604020202020204" pitchFamily="34" charset="0"/>
              <a:buChar char="•"/>
            </a:pPr>
            <a:r>
              <a:rPr lang="en-US" dirty="0"/>
              <a:t>"Scan Fault" which is a focused function that can be used to just read the faults from the engine without any fault prioritization. </a:t>
            </a:r>
          </a:p>
          <a:p>
            <a:pPr marL="742950" lvl="1" indent="-285750" fontAlgn="ctr">
              <a:buFont typeface="Arial" panose="020B0604020202020204" pitchFamily="34" charset="0"/>
              <a:buChar char="•"/>
            </a:pPr>
            <a:r>
              <a:rPr lang="en-US" dirty="0"/>
              <a:t>Enter ESN and customer information</a:t>
            </a:r>
          </a:p>
          <a:p>
            <a:pPr marL="742950" lvl="1" indent="-285750">
              <a:buFont typeface="Arial" panose="020B0604020202020204" pitchFamily="34" charset="0"/>
              <a:buChar char="•"/>
            </a:pPr>
            <a:r>
              <a:rPr lang="en-US" dirty="0"/>
              <a:t>Create Events and View Events</a:t>
            </a:r>
          </a:p>
          <a:p>
            <a:pPr marL="742950" lvl="1" indent="-285750">
              <a:buFont typeface="Arial" panose="020B0604020202020204" pitchFamily="34" charset="0"/>
              <a:buChar char="•"/>
            </a:pPr>
            <a:r>
              <a:rPr lang="en-US" dirty="0"/>
              <a:t>RPM module support</a:t>
            </a:r>
          </a:p>
          <a:p>
            <a:pPr marL="742950" lvl="1" indent="-285750">
              <a:buFont typeface="Arial" panose="020B0604020202020204" pitchFamily="34" charset="0"/>
              <a:buChar char="•"/>
            </a:pPr>
            <a:r>
              <a:rPr lang="en-US" dirty="0"/>
              <a:t>Equipment and device </a:t>
            </a:r>
            <a:r>
              <a:rPr lang="en-US" dirty="0" err="1"/>
              <a:t>dataplate</a:t>
            </a:r>
            <a:r>
              <a:rPr lang="en-US" dirty="0"/>
              <a:t> information</a:t>
            </a:r>
          </a:p>
          <a:p>
            <a:pPr marL="742950" lvl="1" indent="-285750">
              <a:buFont typeface="Arial" panose="020B0604020202020204" pitchFamily="34" charset="0"/>
              <a:buChar char="•"/>
            </a:pPr>
            <a:r>
              <a:rPr lang="en-US" dirty="0"/>
              <a:t>Prioritized Cummins fault codes, and descriptions</a:t>
            </a:r>
          </a:p>
          <a:p>
            <a:pPr marL="1200150" lvl="2" indent="-285750">
              <a:buFont typeface="Arial" panose="020B0604020202020204" pitchFamily="34" charset="0"/>
              <a:buChar char="•"/>
            </a:pPr>
            <a:r>
              <a:rPr lang="en-US" dirty="0"/>
              <a:t>Does not apply to multiple ECM engines</a:t>
            </a:r>
          </a:p>
          <a:p>
            <a:pPr marL="742950" lvl="1" indent="-285750">
              <a:buFont typeface="Arial" panose="020B0604020202020204" pitchFamily="34" charset="0"/>
              <a:buChar char="•"/>
            </a:pPr>
            <a:r>
              <a:rPr lang="en-US" dirty="0"/>
              <a:t>J1939 Device Fault</a:t>
            </a:r>
          </a:p>
          <a:p>
            <a:pPr marL="742950" lvl="1" indent="-285750">
              <a:buFont typeface="Arial" panose="020B0604020202020204" pitchFamily="34" charset="0"/>
              <a:buChar char="•"/>
            </a:pPr>
            <a:r>
              <a:rPr lang="en-US" dirty="0"/>
              <a:t>The ability to share any information in the app via email</a:t>
            </a:r>
          </a:p>
          <a:p>
            <a:pPr marL="742950" lvl="1" indent="-285750">
              <a:buFont typeface="Arial" panose="020B0604020202020204" pitchFamily="34" charset="0"/>
              <a:buChar char="•"/>
            </a:pPr>
            <a:r>
              <a:rPr lang="en-US" dirty="0"/>
              <a:t>French, Spanish, Simplified Chinese language support </a:t>
            </a:r>
          </a:p>
        </p:txBody>
      </p:sp>
      <p:pic>
        <p:nvPicPr>
          <p:cNvPr id="7" name="Picture 6" descr="Graphical user interface, application&#10;&#10;Description automatically generated">
            <a:extLst>
              <a:ext uri="{FF2B5EF4-FFF2-40B4-BE49-F238E27FC236}">
                <a16:creationId xmlns:a16="http://schemas.microsoft.com/office/drawing/2014/main" id="{0786770C-88C5-466E-AF43-7FB3EF07D0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572" t="43924" r="-164572" b="9459"/>
          <a:stretch/>
        </p:blipFill>
        <p:spPr>
          <a:xfrm>
            <a:off x="6648094" y="3930162"/>
            <a:ext cx="2738324" cy="2624002"/>
          </a:xfrm>
          <a:prstGeom prst="rect">
            <a:avLst/>
          </a:prstGeom>
        </p:spPr>
      </p:pic>
      <p:grpSp>
        <p:nvGrpSpPr>
          <p:cNvPr id="4" name="Group 3">
            <a:extLst>
              <a:ext uri="{FF2B5EF4-FFF2-40B4-BE49-F238E27FC236}">
                <a16:creationId xmlns:a16="http://schemas.microsoft.com/office/drawing/2014/main" id="{3A83FDE2-7990-4590-BE02-B637EAA6F5EA}"/>
              </a:ext>
            </a:extLst>
          </p:cNvPr>
          <p:cNvGrpSpPr/>
          <p:nvPr/>
        </p:nvGrpSpPr>
        <p:grpSpPr>
          <a:xfrm>
            <a:off x="1648042" y="1107814"/>
            <a:ext cx="2923957" cy="5644695"/>
            <a:chOff x="1554867" y="1095050"/>
            <a:chExt cx="2836157" cy="6246560"/>
          </a:xfrm>
        </p:grpSpPr>
        <p:pic>
          <p:nvPicPr>
            <p:cNvPr id="6" name="Picture 5" descr="Graphical user interface, application&#10;&#10;Description automatically generated">
              <a:extLst>
                <a:ext uri="{FF2B5EF4-FFF2-40B4-BE49-F238E27FC236}">
                  <a16:creationId xmlns:a16="http://schemas.microsoft.com/office/drawing/2014/main" id="{DB0D76E7-8C1A-47BB-88F9-903BBD5D6B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667" y="1095050"/>
              <a:ext cx="2738324" cy="5628779"/>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44C3DB2E-E17D-4DD4-807F-FE4823709F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935" b="1463"/>
            <a:stretch/>
          </p:blipFill>
          <p:spPr>
            <a:xfrm>
              <a:off x="1588667" y="4717608"/>
              <a:ext cx="2738324" cy="2624002"/>
            </a:xfrm>
            <a:prstGeom prst="rect">
              <a:avLst/>
            </a:prstGeom>
          </p:spPr>
        </p:pic>
        <p:pic>
          <p:nvPicPr>
            <p:cNvPr id="12" name="Picture 11">
              <a:extLst>
                <a:ext uri="{FF2B5EF4-FFF2-40B4-BE49-F238E27FC236}">
                  <a16:creationId xmlns:a16="http://schemas.microsoft.com/office/drawing/2014/main" id="{F7C4ACF0-05BE-4B04-BF9F-8262C8913DAA}"/>
                </a:ext>
              </a:extLst>
            </p:cNvPr>
            <p:cNvPicPr>
              <a:picLocks noChangeAspect="1"/>
            </p:cNvPicPr>
            <p:nvPr/>
          </p:nvPicPr>
          <p:blipFill rotWithShape="1">
            <a:blip r:embed="rId4">
              <a:extLst>
                <a:ext uri="{28A0092B-C50C-407E-A947-70E740481C1C}">
                  <a14:useLocalDpi xmlns:a14="http://schemas.microsoft.com/office/drawing/2010/main" val="0"/>
                </a:ext>
              </a:extLst>
            </a:blip>
            <a:srcRect t="47849" b="38940"/>
            <a:stretch/>
          </p:blipFill>
          <p:spPr>
            <a:xfrm>
              <a:off x="1554867" y="4144026"/>
              <a:ext cx="2836157" cy="738554"/>
            </a:xfrm>
            <a:prstGeom prst="rect">
              <a:avLst/>
            </a:prstGeom>
          </p:spPr>
        </p:pic>
      </p:grpSp>
    </p:spTree>
    <p:extLst>
      <p:ext uri="{BB962C8B-B14F-4D97-AF65-F5344CB8AC3E}">
        <p14:creationId xmlns:p14="http://schemas.microsoft.com/office/powerpoint/2010/main" val="3979912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ED98E1E-6E04-4DB1-A0AE-557385A16A02}"/>
              </a:ext>
            </a:extLst>
          </p:cNvPr>
          <p:cNvGrpSpPr/>
          <p:nvPr/>
        </p:nvGrpSpPr>
        <p:grpSpPr>
          <a:xfrm>
            <a:off x="974368" y="1638554"/>
            <a:ext cx="2519512" cy="5094515"/>
            <a:chOff x="1554867" y="1095050"/>
            <a:chExt cx="2836157" cy="6246560"/>
          </a:xfrm>
        </p:grpSpPr>
        <p:pic>
          <p:nvPicPr>
            <p:cNvPr id="11" name="Picture 10" descr="Graphical user interface, application&#10;&#10;Description automatically generated">
              <a:extLst>
                <a:ext uri="{FF2B5EF4-FFF2-40B4-BE49-F238E27FC236}">
                  <a16:creationId xmlns:a16="http://schemas.microsoft.com/office/drawing/2014/main" id="{ABB12F76-2BE3-46E9-9E30-879898398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667" y="1095050"/>
              <a:ext cx="2738324" cy="5628779"/>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C0837F6C-194F-4D04-A8A8-774E976626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935" b="1463"/>
            <a:stretch/>
          </p:blipFill>
          <p:spPr>
            <a:xfrm>
              <a:off x="1588667" y="4717608"/>
              <a:ext cx="2738324" cy="2624002"/>
            </a:xfrm>
            <a:prstGeom prst="rect">
              <a:avLst/>
            </a:prstGeom>
          </p:spPr>
        </p:pic>
        <p:pic>
          <p:nvPicPr>
            <p:cNvPr id="13" name="Picture 12">
              <a:extLst>
                <a:ext uri="{FF2B5EF4-FFF2-40B4-BE49-F238E27FC236}">
                  <a16:creationId xmlns:a16="http://schemas.microsoft.com/office/drawing/2014/main" id="{E39BA53F-FC9F-454B-81A5-9A6141388CF5}"/>
                </a:ext>
              </a:extLst>
            </p:cNvPr>
            <p:cNvPicPr>
              <a:picLocks noChangeAspect="1"/>
            </p:cNvPicPr>
            <p:nvPr/>
          </p:nvPicPr>
          <p:blipFill rotWithShape="1">
            <a:blip r:embed="rId4">
              <a:extLst>
                <a:ext uri="{28A0092B-C50C-407E-A947-70E740481C1C}">
                  <a14:useLocalDpi xmlns:a14="http://schemas.microsoft.com/office/drawing/2010/main" val="0"/>
                </a:ext>
              </a:extLst>
            </a:blip>
            <a:srcRect t="47849" b="38940"/>
            <a:stretch/>
          </p:blipFill>
          <p:spPr>
            <a:xfrm>
              <a:off x="1554867" y="4144026"/>
              <a:ext cx="2836157" cy="738554"/>
            </a:xfrm>
            <a:prstGeom prst="rect">
              <a:avLst/>
            </a:prstGeom>
          </p:spPr>
        </p:pic>
      </p:grpSp>
      <p:sp>
        <p:nvSpPr>
          <p:cNvPr id="2" name="Title 1"/>
          <p:cNvSpPr>
            <a:spLocks noGrp="1"/>
          </p:cNvSpPr>
          <p:nvPr>
            <p:ph type="title"/>
          </p:nvPr>
        </p:nvSpPr>
        <p:spPr/>
        <p:txBody>
          <a:bodyPr/>
          <a:lstStyle/>
          <a:p>
            <a:r>
              <a:rPr lang="en-US" b="1" dirty="0"/>
              <a:t>Scan Faults</a:t>
            </a:r>
          </a:p>
        </p:txBody>
      </p:sp>
      <p:sp>
        <p:nvSpPr>
          <p:cNvPr id="3" name="Content Placeholder 2"/>
          <p:cNvSpPr>
            <a:spLocks noGrp="1"/>
          </p:cNvSpPr>
          <p:nvPr>
            <p:ph idx="1"/>
          </p:nvPr>
        </p:nvSpPr>
        <p:spPr>
          <a:xfrm>
            <a:off x="5885337" y="1639237"/>
            <a:ext cx="5642576" cy="4455488"/>
          </a:xfrm>
        </p:spPr>
        <p:txBody>
          <a:bodyPr/>
          <a:lstStyle/>
          <a:p>
            <a:r>
              <a:rPr lang="en-US" sz="2400" dirty="0"/>
              <a:t>When selecting Scan Faults the user is taken directly to the Equipment Dashboard</a:t>
            </a:r>
          </a:p>
          <a:p>
            <a:r>
              <a:rPr lang="en-US" sz="2400" dirty="0"/>
              <a:t>No prioritized fault codes will be displayed</a:t>
            </a:r>
          </a:p>
          <a:p>
            <a:r>
              <a:rPr lang="en-US" sz="2400" dirty="0"/>
              <a:t>Event folder will be created</a:t>
            </a:r>
          </a:p>
          <a:p>
            <a:endParaRPr lang="en-US" sz="1800" dirty="0"/>
          </a:p>
        </p:txBody>
      </p:sp>
      <p:sp>
        <p:nvSpPr>
          <p:cNvPr id="4" name="Slide Number Placeholder 3"/>
          <p:cNvSpPr>
            <a:spLocks noGrp="1"/>
          </p:cNvSpPr>
          <p:nvPr>
            <p:ph type="sldNum" sz="quarter" idx="4"/>
          </p:nvPr>
        </p:nvSpPr>
        <p:spPr/>
        <p:txBody>
          <a:bodyPr/>
          <a:lstStyle/>
          <a:p>
            <a:fld id="{E6B12F72-1F04-4DFF-871D-B3B495007E36}" type="slidenum">
              <a:rPr lang="en-US" smtClean="0"/>
              <a:t>32</a:t>
            </a:fld>
            <a:endParaRPr lang="en-US"/>
          </a:p>
        </p:txBody>
      </p:sp>
      <p:sp>
        <p:nvSpPr>
          <p:cNvPr id="8" name="Rectangle 7">
            <a:extLst>
              <a:ext uri="{FF2B5EF4-FFF2-40B4-BE49-F238E27FC236}">
                <a16:creationId xmlns:a16="http://schemas.microsoft.com/office/drawing/2014/main" id="{5BCA6152-FC37-4347-81B0-5D3A317CFB3F}"/>
              </a:ext>
            </a:extLst>
          </p:cNvPr>
          <p:cNvSpPr/>
          <p:nvPr/>
        </p:nvSpPr>
        <p:spPr bwMode="auto">
          <a:xfrm>
            <a:off x="2220695" y="3435649"/>
            <a:ext cx="1206397" cy="750163"/>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6" name="Picture 5" descr="Text&#10;&#10;Description automatically generated">
            <a:extLst>
              <a:ext uri="{FF2B5EF4-FFF2-40B4-BE49-F238E27FC236}">
                <a16:creationId xmlns:a16="http://schemas.microsoft.com/office/drawing/2014/main" id="{8EAFA28F-22CF-456F-8D31-8876ACF0FD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1935" y="1638555"/>
            <a:ext cx="2413191" cy="5094515"/>
          </a:xfrm>
          <a:prstGeom prst="rect">
            <a:avLst/>
          </a:prstGeom>
        </p:spPr>
      </p:pic>
    </p:spTree>
    <p:extLst>
      <p:ext uri="{BB962C8B-B14F-4D97-AF65-F5344CB8AC3E}">
        <p14:creationId xmlns:p14="http://schemas.microsoft.com/office/powerpoint/2010/main" val="810474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Campaign Calibration Installation Through Analyze Equipment</a:t>
            </a:r>
          </a:p>
        </p:txBody>
      </p:sp>
      <p:sp>
        <p:nvSpPr>
          <p:cNvPr id="3" name="Content Placeholder 2"/>
          <p:cNvSpPr>
            <a:spLocks noGrp="1"/>
          </p:cNvSpPr>
          <p:nvPr>
            <p:ph idx="1"/>
          </p:nvPr>
        </p:nvSpPr>
        <p:spPr>
          <a:xfrm>
            <a:off x="6356963" y="1886125"/>
            <a:ext cx="4372733" cy="4455488"/>
          </a:xfrm>
        </p:spPr>
        <p:txBody>
          <a:bodyPr/>
          <a:lstStyle/>
          <a:p>
            <a:r>
              <a:rPr lang="en-US" sz="2400" dirty="0"/>
              <a:t>If the user clicks on Analyze Equipment the user will be taken to the ECM Device Dashboard once the user is connected to the ECM. </a:t>
            </a:r>
          </a:p>
          <a:p>
            <a:pPr marL="0" indent="0">
              <a:buNone/>
            </a:pPr>
            <a:endParaRPr lang="en-US" sz="1800" dirty="0"/>
          </a:p>
        </p:txBody>
      </p:sp>
      <p:sp>
        <p:nvSpPr>
          <p:cNvPr id="8" name="Slide Number Placeholder 3">
            <a:extLst>
              <a:ext uri="{FF2B5EF4-FFF2-40B4-BE49-F238E27FC236}">
                <a16:creationId xmlns:a16="http://schemas.microsoft.com/office/drawing/2014/main" id="{CA078773-0B4B-43B4-9E57-DF3AFF790645}"/>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grpSp>
        <p:nvGrpSpPr>
          <p:cNvPr id="9" name="Group 8">
            <a:extLst>
              <a:ext uri="{FF2B5EF4-FFF2-40B4-BE49-F238E27FC236}">
                <a16:creationId xmlns:a16="http://schemas.microsoft.com/office/drawing/2014/main" id="{9A93AED3-6EBB-4B78-A356-1ECA6BB46663}"/>
              </a:ext>
            </a:extLst>
          </p:cNvPr>
          <p:cNvGrpSpPr/>
          <p:nvPr/>
        </p:nvGrpSpPr>
        <p:grpSpPr>
          <a:xfrm>
            <a:off x="1551327" y="1811214"/>
            <a:ext cx="2518929" cy="5019353"/>
            <a:chOff x="1554867" y="1095050"/>
            <a:chExt cx="2836157" cy="6246560"/>
          </a:xfrm>
        </p:grpSpPr>
        <p:pic>
          <p:nvPicPr>
            <p:cNvPr id="10" name="Picture 9" descr="Graphical user interface, application&#10;&#10;Description automatically generated">
              <a:extLst>
                <a:ext uri="{FF2B5EF4-FFF2-40B4-BE49-F238E27FC236}">
                  <a16:creationId xmlns:a16="http://schemas.microsoft.com/office/drawing/2014/main" id="{9D6C0F6B-CF07-4B9F-BA41-598884CA90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667" y="1095050"/>
              <a:ext cx="2738324" cy="5628779"/>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C582CA0E-C02C-4B52-B1CB-E47516B5D5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935" b="1463"/>
            <a:stretch/>
          </p:blipFill>
          <p:spPr>
            <a:xfrm>
              <a:off x="1588667" y="4717608"/>
              <a:ext cx="2738324" cy="2624002"/>
            </a:xfrm>
            <a:prstGeom prst="rect">
              <a:avLst/>
            </a:prstGeom>
          </p:spPr>
        </p:pic>
        <p:pic>
          <p:nvPicPr>
            <p:cNvPr id="12" name="Picture 11">
              <a:extLst>
                <a:ext uri="{FF2B5EF4-FFF2-40B4-BE49-F238E27FC236}">
                  <a16:creationId xmlns:a16="http://schemas.microsoft.com/office/drawing/2014/main" id="{4B6628ED-48E1-4CBF-AEDA-B9775FBE3574}"/>
                </a:ext>
              </a:extLst>
            </p:cNvPr>
            <p:cNvPicPr>
              <a:picLocks noChangeAspect="1"/>
            </p:cNvPicPr>
            <p:nvPr/>
          </p:nvPicPr>
          <p:blipFill rotWithShape="1">
            <a:blip r:embed="rId4">
              <a:extLst>
                <a:ext uri="{28A0092B-C50C-407E-A947-70E740481C1C}">
                  <a14:useLocalDpi xmlns:a14="http://schemas.microsoft.com/office/drawing/2010/main" val="0"/>
                </a:ext>
              </a:extLst>
            </a:blip>
            <a:srcRect t="47849" b="38940"/>
            <a:stretch/>
          </p:blipFill>
          <p:spPr>
            <a:xfrm>
              <a:off x="1554867" y="4144026"/>
              <a:ext cx="2836157" cy="738554"/>
            </a:xfrm>
            <a:prstGeom prst="rect">
              <a:avLst/>
            </a:prstGeom>
          </p:spPr>
        </p:pic>
      </p:grpSp>
      <p:sp>
        <p:nvSpPr>
          <p:cNvPr id="7" name="Rectangle 6">
            <a:extLst>
              <a:ext uri="{FF2B5EF4-FFF2-40B4-BE49-F238E27FC236}">
                <a16:creationId xmlns:a16="http://schemas.microsoft.com/office/drawing/2014/main" id="{C23283B2-2CA1-4962-B58E-7868111FEA52}"/>
              </a:ext>
            </a:extLst>
          </p:cNvPr>
          <p:cNvSpPr/>
          <p:nvPr/>
        </p:nvSpPr>
        <p:spPr bwMode="auto">
          <a:xfrm>
            <a:off x="2767482" y="2988355"/>
            <a:ext cx="1245903" cy="729279"/>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918217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Calibrate Engine</a:t>
            </a:r>
          </a:p>
        </p:txBody>
      </p:sp>
      <p:sp>
        <p:nvSpPr>
          <p:cNvPr id="3" name="Content Placeholder 2"/>
          <p:cNvSpPr>
            <a:spLocks noGrp="1"/>
          </p:cNvSpPr>
          <p:nvPr>
            <p:ph idx="1"/>
          </p:nvPr>
        </p:nvSpPr>
        <p:spPr>
          <a:xfrm>
            <a:off x="6768854" y="1433900"/>
            <a:ext cx="4599822" cy="1229605"/>
          </a:xfrm>
        </p:spPr>
        <p:txBody>
          <a:bodyPr/>
          <a:lstStyle/>
          <a:p>
            <a:r>
              <a:rPr lang="en-US" sz="2400" dirty="0"/>
              <a:t>The Calibrate Engine feature on the ECM Device Dashboard will display to the user whether or not the installed ECM code is up to date or whether there is a new revision of the ECM code available. </a:t>
            </a:r>
          </a:p>
          <a:p>
            <a:pPr lvl="1"/>
            <a:r>
              <a:rPr lang="en-US" sz="1866" dirty="0"/>
              <a:t>Does not apply to multiple ECM engines.</a:t>
            </a:r>
          </a:p>
          <a:p>
            <a:endParaRPr lang="en-US" sz="2400" dirty="0"/>
          </a:p>
          <a:p>
            <a:pPr marL="0" indent="0">
              <a:buNone/>
            </a:pPr>
            <a:endParaRPr lang="en-US" sz="2400" dirty="0"/>
          </a:p>
        </p:txBody>
      </p:sp>
      <p:sp>
        <p:nvSpPr>
          <p:cNvPr id="8" name="Slide Number Placeholder 7"/>
          <p:cNvSpPr>
            <a:spLocks noGrp="1"/>
          </p:cNvSpPr>
          <p:nvPr>
            <p:ph type="sldNum" sz="quarter" idx="4"/>
          </p:nvPr>
        </p:nvSpPr>
        <p:spPr/>
        <p:txBody>
          <a:bodyPr/>
          <a:lstStyle/>
          <a:p>
            <a:fld id="{E6B12F72-1F04-4DFF-871D-B3B495007E36}" type="slidenum">
              <a:rPr lang="en-US" smtClean="0"/>
              <a:t>34</a:t>
            </a:fld>
            <a:endParaRPr lang="en-US"/>
          </a:p>
        </p:txBody>
      </p:sp>
      <p:grpSp>
        <p:nvGrpSpPr>
          <p:cNvPr id="6" name="Group 5">
            <a:extLst>
              <a:ext uri="{FF2B5EF4-FFF2-40B4-BE49-F238E27FC236}">
                <a16:creationId xmlns:a16="http://schemas.microsoft.com/office/drawing/2014/main" id="{794FDAD4-8B00-4387-8164-DFAD658AB7A5}"/>
              </a:ext>
            </a:extLst>
          </p:cNvPr>
          <p:cNvGrpSpPr/>
          <p:nvPr/>
        </p:nvGrpSpPr>
        <p:grpSpPr>
          <a:xfrm>
            <a:off x="992816" y="1433900"/>
            <a:ext cx="2350998" cy="4839900"/>
            <a:chOff x="992816" y="1433900"/>
            <a:chExt cx="2350998" cy="4839900"/>
          </a:xfrm>
        </p:grpSpPr>
        <p:pic>
          <p:nvPicPr>
            <p:cNvPr id="9" name="Picture 8">
              <a:extLst>
                <a:ext uri="{FF2B5EF4-FFF2-40B4-BE49-F238E27FC236}">
                  <a16:creationId xmlns:a16="http://schemas.microsoft.com/office/drawing/2014/main" id="{E30D4A6F-8A20-42D5-B689-672FECE2194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080" y="1433900"/>
              <a:ext cx="2294471" cy="4839900"/>
            </a:xfrm>
            <a:prstGeom prst="rect">
              <a:avLst/>
            </a:prstGeom>
            <a:noFill/>
            <a:ln>
              <a:noFill/>
            </a:ln>
          </p:spPr>
        </p:pic>
        <p:sp>
          <p:nvSpPr>
            <p:cNvPr id="11" name="Rectangle 10">
              <a:extLst>
                <a:ext uri="{FF2B5EF4-FFF2-40B4-BE49-F238E27FC236}">
                  <a16:creationId xmlns:a16="http://schemas.microsoft.com/office/drawing/2014/main" id="{C6F96D90-16EB-42F5-A7C9-DE43957B7B2F}"/>
                </a:ext>
              </a:extLst>
            </p:cNvPr>
            <p:cNvSpPr/>
            <p:nvPr/>
          </p:nvSpPr>
          <p:spPr bwMode="auto">
            <a:xfrm>
              <a:off x="992816" y="3455302"/>
              <a:ext cx="2350998" cy="797095"/>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grpSp>
      <p:grpSp>
        <p:nvGrpSpPr>
          <p:cNvPr id="7" name="Group 6">
            <a:extLst>
              <a:ext uri="{FF2B5EF4-FFF2-40B4-BE49-F238E27FC236}">
                <a16:creationId xmlns:a16="http://schemas.microsoft.com/office/drawing/2014/main" id="{76EF877E-912B-4694-B810-92D4F14A41CB}"/>
              </a:ext>
            </a:extLst>
          </p:cNvPr>
          <p:cNvGrpSpPr/>
          <p:nvPr/>
        </p:nvGrpSpPr>
        <p:grpSpPr>
          <a:xfrm>
            <a:off x="3777113" y="1433900"/>
            <a:ext cx="2294471" cy="4839900"/>
            <a:chOff x="3777113" y="1433900"/>
            <a:chExt cx="2294471" cy="4839900"/>
          </a:xfrm>
        </p:grpSpPr>
        <p:grpSp>
          <p:nvGrpSpPr>
            <p:cNvPr id="5" name="Group 4">
              <a:extLst>
                <a:ext uri="{FF2B5EF4-FFF2-40B4-BE49-F238E27FC236}">
                  <a16:creationId xmlns:a16="http://schemas.microsoft.com/office/drawing/2014/main" id="{CB2DEF1C-2BBF-40DA-88C1-16D055CFBE7A}"/>
                </a:ext>
              </a:extLst>
            </p:cNvPr>
            <p:cNvGrpSpPr/>
            <p:nvPr/>
          </p:nvGrpSpPr>
          <p:grpSpPr>
            <a:xfrm>
              <a:off x="3777113" y="1433900"/>
              <a:ext cx="2294471" cy="4839900"/>
              <a:chOff x="3777113" y="1433900"/>
              <a:chExt cx="2294471" cy="4839900"/>
            </a:xfrm>
          </p:grpSpPr>
          <p:pic>
            <p:nvPicPr>
              <p:cNvPr id="10" name="Picture 9">
                <a:extLst>
                  <a:ext uri="{FF2B5EF4-FFF2-40B4-BE49-F238E27FC236}">
                    <a16:creationId xmlns:a16="http://schemas.microsoft.com/office/drawing/2014/main" id="{B3AF8324-1D9C-4BB5-874A-3AE416781E9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7113" y="1433900"/>
                <a:ext cx="2294471" cy="4839900"/>
              </a:xfrm>
              <a:prstGeom prst="rect">
                <a:avLst/>
              </a:prstGeom>
              <a:noFill/>
              <a:ln>
                <a:noFill/>
              </a:ln>
            </p:spPr>
          </p:pic>
          <p:pic>
            <p:nvPicPr>
              <p:cNvPr id="12" name="Picture 11" descr="Graphical user interface, text, application, chat or text message&#10;&#10;Description automatically generated">
                <a:extLst>
                  <a:ext uri="{FF2B5EF4-FFF2-40B4-BE49-F238E27FC236}">
                    <a16:creationId xmlns:a16="http://schemas.microsoft.com/office/drawing/2014/main" id="{B90465B3-9B5E-4EF4-BEB7-447B1AEA3E44}"/>
                  </a:ext>
                </a:extLst>
              </p:cNvPr>
              <p:cNvPicPr/>
              <p:nvPr/>
            </p:nvPicPr>
            <p:blipFill>
              <a:blip r:embed="rId3">
                <a:extLst>
                  <a:ext uri="{28A0092B-C50C-407E-A947-70E740481C1C}">
                    <a14:useLocalDpi xmlns:a14="http://schemas.microsoft.com/office/drawing/2010/main" val="0"/>
                  </a:ext>
                </a:extLst>
              </a:blip>
              <a:stretch>
                <a:fillRect/>
              </a:stretch>
            </p:blipFill>
            <p:spPr>
              <a:xfrm>
                <a:off x="3777113" y="3509160"/>
                <a:ext cx="2294471" cy="710415"/>
              </a:xfrm>
              <a:prstGeom prst="rect">
                <a:avLst/>
              </a:prstGeom>
            </p:spPr>
          </p:pic>
        </p:grpSp>
        <p:sp>
          <p:nvSpPr>
            <p:cNvPr id="14" name="Rectangle 13">
              <a:extLst>
                <a:ext uri="{FF2B5EF4-FFF2-40B4-BE49-F238E27FC236}">
                  <a16:creationId xmlns:a16="http://schemas.microsoft.com/office/drawing/2014/main" id="{79D1D831-F337-4846-89E7-30ED9F388302}"/>
                </a:ext>
              </a:extLst>
            </p:cNvPr>
            <p:cNvSpPr/>
            <p:nvPr/>
          </p:nvSpPr>
          <p:spPr bwMode="auto">
            <a:xfrm>
              <a:off x="3777113" y="3455302"/>
              <a:ext cx="2294471" cy="841249"/>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grpSp>
    </p:spTree>
    <p:extLst>
      <p:ext uri="{BB962C8B-B14F-4D97-AF65-F5344CB8AC3E}">
        <p14:creationId xmlns:p14="http://schemas.microsoft.com/office/powerpoint/2010/main" val="2765641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Calibrate Engine</a:t>
            </a:r>
          </a:p>
        </p:txBody>
      </p:sp>
      <p:sp>
        <p:nvSpPr>
          <p:cNvPr id="3" name="Content Placeholder 2"/>
          <p:cNvSpPr>
            <a:spLocks noGrp="1"/>
          </p:cNvSpPr>
          <p:nvPr>
            <p:ph idx="1"/>
          </p:nvPr>
        </p:nvSpPr>
        <p:spPr>
          <a:xfrm>
            <a:off x="6533146" y="1543477"/>
            <a:ext cx="4999600" cy="1229605"/>
          </a:xfrm>
        </p:spPr>
        <p:txBody>
          <a:bodyPr/>
          <a:lstStyle/>
          <a:p>
            <a:r>
              <a:rPr lang="en-US" sz="2000" dirty="0"/>
              <a:t>If there is a new ECM code available, and the user clicks on the Calibrate Engine feature on the ECM Device Dashboard, the app checks whether the ESN is in campaign and then user will be taken through the process to upgrade to the latest ECM code revision.</a:t>
            </a:r>
          </a:p>
          <a:p>
            <a:r>
              <a:rPr lang="en-US" sz="2000" dirty="0"/>
              <a:t>Only for an ESN in campaign, if the calibration download fails or the ECM gets </a:t>
            </a:r>
            <a:r>
              <a:rPr lang="en-US" sz="2000" dirty="0" err="1"/>
              <a:t>rombooted</a:t>
            </a:r>
            <a:r>
              <a:rPr lang="en-US" sz="2000" dirty="0"/>
              <a:t> during the calibration download, the user can recover the ECM by going through the pre-defined steps using the same device and user login.</a:t>
            </a:r>
          </a:p>
        </p:txBody>
      </p:sp>
      <p:sp>
        <p:nvSpPr>
          <p:cNvPr id="8" name="Slide Number Placeholder 7"/>
          <p:cNvSpPr>
            <a:spLocks noGrp="1"/>
          </p:cNvSpPr>
          <p:nvPr>
            <p:ph type="sldNum" sz="quarter" idx="4"/>
          </p:nvPr>
        </p:nvSpPr>
        <p:spPr/>
        <p:txBody>
          <a:bodyPr/>
          <a:lstStyle/>
          <a:p>
            <a:fld id="{E6B12F72-1F04-4DFF-871D-B3B495007E36}" type="slidenum">
              <a:rPr lang="en-US" smtClean="0"/>
              <a:t>35</a:t>
            </a:fld>
            <a:endParaRPr lang="en-US"/>
          </a:p>
        </p:txBody>
      </p:sp>
      <p:grpSp>
        <p:nvGrpSpPr>
          <p:cNvPr id="9" name="Group 8">
            <a:extLst>
              <a:ext uri="{FF2B5EF4-FFF2-40B4-BE49-F238E27FC236}">
                <a16:creationId xmlns:a16="http://schemas.microsoft.com/office/drawing/2014/main" id="{EF80E766-DBE1-4ACE-A80F-F1AD3CE36216}"/>
              </a:ext>
            </a:extLst>
          </p:cNvPr>
          <p:cNvGrpSpPr/>
          <p:nvPr/>
        </p:nvGrpSpPr>
        <p:grpSpPr>
          <a:xfrm>
            <a:off x="992816" y="1433900"/>
            <a:ext cx="2350998" cy="4839900"/>
            <a:chOff x="992816" y="1433900"/>
            <a:chExt cx="2350998" cy="4839900"/>
          </a:xfrm>
        </p:grpSpPr>
        <p:pic>
          <p:nvPicPr>
            <p:cNvPr id="10" name="Picture 9">
              <a:extLst>
                <a:ext uri="{FF2B5EF4-FFF2-40B4-BE49-F238E27FC236}">
                  <a16:creationId xmlns:a16="http://schemas.microsoft.com/office/drawing/2014/main" id="{7F13C3E1-42A1-4885-9613-D6B80DF2D1C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080" y="1433900"/>
              <a:ext cx="2294471" cy="4839900"/>
            </a:xfrm>
            <a:prstGeom prst="rect">
              <a:avLst/>
            </a:prstGeom>
            <a:noFill/>
            <a:ln>
              <a:noFill/>
            </a:ln>
          </p:spPr>
        </p:pic>
        <p:sp>
          <p:nvSpPr>
            <p:cNvPr id="12" name="Rectangle 11">
              <a:extLst>
                <a:ext uri="{FF2B5EF4-FFF2-40B4-BE49-F238E27FC236}">
                  <a16:creationId xmlns:a16="http://schemas.microsoft.com/office/drawing/2014/main" id="{B67C26E1-D9CD-45F1-9C81-6AFB1454C281}"/>
                </a:ext>
              </a:extLst>
            </p:cNvPr>
            <p:cNvSpPr/>
            <p:nvPr/>
          </p:nvSpPr>
          <p:spPr bwMode="auto">
            <a:xfrm>
              <a:off x="992816" y="3455302"/>
              <a:ext cx="2350998" cy="797095"/>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grpSp>
      <p:grpSp>
        <p:nvGrpSpPr>
          <p:cNvPr id="15" name="Group 14">
            <a:extLst>
              <a:ext uri="{FF2B5EF4-FFF2-40B4-BE49-F238E27FC236}">
                <a16:creationId xmlns:a16="http://schemas.microsoft.com/office/drawing/2014/main" id="{C0E7C777-5B5F-4D92-8C5B-1EE23FDEEB83}"/>
              </a:ext>
            </a:extLst>
          </p:cNvPr>
          <p:cNvGrpSpPr/>
          <p:nvPr/>
        </p:nvGrpSpPr>
        <p:grpSpPr>
          <a:xfrm>
            <a:off x="3777113" y="1433900"/>
            <a:ext cx="2294471" cy="4839900"/>
            <a:chOff x="3777113" y="1433900"/>
            <a:chExt cx="2294471" cy="4839900"/>
          </a:xfrm>
        </p:grpSpPr>
        <p:grpSp>
          <p:nvGrpSpPr>
            <p:cNvPr id="16" name="Group 15">
              <a:extLst>
                <a:ext uri="{FF2B5EF4-FFF2-40B4-BE49-F238E27FC236}">
                  <a16:creationId xmlns:a16="http://schemas.microsoft.com/office/drawing/2014/main" id="{FD2D99D3-DD17-4A57-BF74-DC087AB2615B}"/>
                </a:ext>
              </a:extLst>
            </p:cNvPr>
            <p:cNvGrpSpPr/>
            <p:nvPr/>
          </p:nvGrpSpPr>
          <p:grpSpPr>
            <a:xfrm>
              <a:off x="3777113" y="1433900"/>
              <a:ext cx="2294471" cy="4839900"/>
              <a:chOff x="3777113" y="1433900"/>
              <a:chExt cx="2294471" cy="4839900"/>
            </a:xfrm>
          </p:grpSpPr>
          <p:pic>
            <p:nvPicPr>
              <p:cNvPr id="18" name="Picture 17">
                <a:extLst>
                  <a:ext uri="{FF2B5EF4-FFF2-40B4-BE49-F238E27FC236}">
                    <a16:creationId xmlns:a16="http://schemas.microsoft.com/office/drawing/2014/main" id="{DF6F0169-9995-448D-A654-B6F94EA9A25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7113" y="1433900"/>
                <a:ext cx="2294471" cy="4839900"/>
              </a:xfrm>
              <a:prstGeom prst="rect">
                <a:avLst/>
              </a:prstGeom>
              <a:noFill/>
              <a:ln>
                <a:noFill/>
              </a:ln>
            </p:spPr>
          </p:pic>
          <p:pic>
            <p:nvPicPr>
              <p:cNvPr id="19" name="Picture 18" descr="Graphical user interface, text, application, chat or text message&#10;&#10;Description automatically generated">
                <a:extLst>
                  <a:ext uri="{FF2B5EF4-FFF2-40B4-BE49-F238E27FC236}">
                    <a16:creationId xmlns:a16="http://schemas.microsoft.com/office/drawing/2014/main" id="{CEF66599-B53E-46CA-B458-F41CCB99221D}"/>
                  </a:ext>
                </a:extLst>
              </p:cNvPr>
              <p:cNvPicPr/>
              <p:nvPr/>
            </p:nvPicPr>
            <p:blipFill>
              <a:blip r:embed="rId3">
                <a:extLst>
                  <a:ext uri="{28A0092B-C50C-407E-A947-70E740481C1C}">
                    <a14:useLocalDpi xmlns:a14="http://schemas.microsoft.com/office/drawing/2010/main" val="0"/>
                  </a:ext>
                </a:extLst>
              </a:blip>
              <a:stretch>
                <a:fillRect/>
              </a:stretch>
            </p:blipFill>
            <p:spPr>
              <a:xfrm>
                <a:off x="3777113" y="3509160"/>
                <a:ext cx="2294471" cy="710415"/>
              </a:xfrm>
              <a:prstGeom prst="rect">
                <a:avLst/>
              </a:prstGeom>
            </p:spPr>
          </p:pic>
        </p:grpSp>
        <p:sp>
          <p:nvSpPr>
            <p:cNvPr id="17" name="Rectangle 16">
              <a:extLst>
                <a:ext uri="{FF2B5EF4-FFF2-40B4-BE49-F238E27FC236}">
                  <a16:creationId xmlns:a16="http://schemas.microsoft.com/office/drawing/2014/main" id="{7998E2E4-5B17-482F-BAD9-E23258A2F3CE}"/>
                </a:ext>
              </a:extLst>
            </p:cNvPr>
            <p:cNvSpPr/>
            <p:nvPr/>
          </p:nvSpPr>
          <p:spPr bwMode="auto">
            <a:xfrm>
              <a:off x="3777113" y="3455302"/>
              <a:ext cx="2294471" cy="841249"/>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grpSp>
    </p:spTree>
    <p:extLst>
      <p:ext uri="{BB962C8B-B14F-4D97-AF65-F5344CB8AC3E}">
        <p14:creationId xmlns:p14="http://schemas.microsoft.com/office/powerpoint/2010/main" val="3013400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B1C784-D1C6-436A-B407-58D08D6E9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337" y="1224671"/>
            <a:ext cx="2520123" cy="5350500"/>
          </a:xfrm>
          <a:prstGeom prst="rect">
            <a:avLst/>
          </a:prstGeom>
        </p:spPr>
      </p:pic>
      <p:sp>
        <p:nvSpPr>
          <p:cNvPr id="2" name="Title 1"/>
          <p:cNvSpPr>
            <a:spLocks noGrp="1"/>
          </p:cNvSpPr>
          <p:nvPr>
            <p:ph type="title"/>
          </p:nvPr>
        </p:nvSpPr>
        <p:spPr/>
        <p:txBody>
          <a:bodyPr/>
          <a:lstStyle/>
          <a:p>
            <a:r>
              <a:rPr lang="en-US" b="1" dirty="0"/>
              <a:t>Campaign Calibration Installation</a:t>
            </a:r>
          </a:p>
        </p:txBody>
      </p:sp>
      <p:sp>
        <p:nvSpPr>
          <p:cNvPr id="3" name="Content Placeholder 2"/>
          <p:cNvSpPr>
            <a:spLocks noGrp="1"/>
          </p:cNvSpPr>
          <p:nvPr>
            <p:ph idx="1"/>
          </p:nvPr>
        </p:nvSpPr>
        <p:spPr>
          <a:xfrm>
            <a:off x="6409716" y="1639237"/>
            <a:ext cx="4372733" cy="4455488"/>
          </a:xfrm>
        </p:spPr>
        <p:txBody>
          <a:bodyPr/>
          <a:lstStyle/>
          <a:p>
            <a:r>
              <a:rPr lang="en-US" sz="2400" dirty="0"/>
              <a:t>To check for available calibration download, click on the Campaign Calibration Check button which will connect the user to the ECM.</a:t>
            </a:r>
          </a:p>
          <a:p>
            <a:pPr lvl="1"/>
            <a:r>
              <a:rPr lang="en-US" sz="1866" dirty="0"/>
              <a:t>Does not apply to multiple ECM engines.</a:t>
            </a:r>
          </a:p>
          <a:p>
            <a:pPr marL="0" indent="0">
              <a:buNone/>
            </a:pPr>
            <a:endParaRPr lang="en-US" sz="1800" dirty="0"/>
          </a:p>
        </p:txBody>
      </p:sp>
      <p:sp>
        <p:nvSpPr>
          <p:cNvPr id="8" name="Slide Number Placeholder 3">
            <a:extLst>
              <a:ext uri="{FF2B5EF4-FFF2-40B4-BE49-F238E27FC236}">
                <a16:creationId xmlns:a16="http://schemas.microsoft.com/office/drawing/2014/main" id="{CA078773-0B4B-43B4-9E57-DF3AFF790645}"/>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
        <p:nvSpPr>
          <p:cNvPr id="7" name="Rectangle 6">
            <a:extLst>
              <a:ext uri="{FF2B5EF4-FFF2-40B4-BE49-F238E27FC236}">
                <a16:creationId xmlns:a16="http://schemas.microsoft.com/office/drawing/2014/main" id="{C23283B2-2CA1-4962-B58E-7868111FEA52}"/>
              </a:ext>
            </a:extLst>
          </p:cNvPr>
          <p:cNvSpPr/>
          <p:nvPr/>
        </p:nvSpPr>
        <p:spPr bwMode="auto">
          <a:xfrm>
            <a:off x="1726058" y="3171254"/>
            <a:ext cx="1259048" cy="671281"/>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6380492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400" y="248715"/>
            <a:ext cx="9917086" cy="1018948"/>
          </a:xfrm>
        </p:spPr>
        <p:txBody>
          <a:bodyPr>
            <a:normAutofit/>
          </a:bodyPr>
          <a:lstStyle/>
          <a:p>
            <a:r>
              <a:rPr lang="en-US" sz="3600" b="1" dirty="0"/>
              <a:t>Engine Serial Number (ESN) Eligibility Check</a:t>
            </a:r>
          </a:p>
        </p:txBody>
      </p:sp>
      <p:sp>
        <p:nvSpPr>
          <p:cNvPr id="6" name="Content Placeholder 5">
            <a:extLst>
              <a:ext uri="{FF2B5EF4-FFF2-40B4-BE49-F238E27FC236}">
                <a16:creationId xmlns:a16="http://schemas.microsoft.com/office/drawing/2014/main" id="{6D61751A-49EA-4192-97DA-29D965265ABC}"/>
              </a:ext>
            </a:extLst>
          </p:cNvPr>
          <p:cNvSpPr>
            <a:spLocks noGrp="1"/>
          </p:cNvSpPr>
          <p:nvPr>
            <p:ph idx="1"/>
          </p:nvPr>
        </p:nvSpPr>
        <p:spPr>
          <a:xfrm>
            <a:off x="5948943" y="1575996"/>
            <a:ext cx="5286365" cy="4455488"/>
          </a:xfrm>
        </p:spPr>
        <p:txBody>
          <a:bodyPr/>
          <a:lstStyle/>
          <a:p>
            <a:r>
              <a:rPr lang="en-US" sz="2400" dirty="0"/>
              <a:t>If Guidanz detects an invalid ESN, the user is prompted to enter a valid ESN</a:t>
            </a:r>
          </a:p>
        </p:txBody>
      </p:sp>
      <p:pic>
        <p:nvPicPr>
          <p:cNvPr id="13" name="Picture 12">
            <a:extLst>
              <a:ext uri="{FF2B5EF4-FFF2-40B4-BE49-F238E27FC236}">
                <a16:creationId xmlns:a16="http://schemas.microsoft.com/office/drawing/2014/main" id="{969C6F93-C9C2-4A98-BDC6-99C24D5530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7171" y="1373993"/>
            <a:ext cx="2733466" cy="4859495"/>
          </a:xfrm>
          <a:prstGeom prst="rect">
            <a:avLst/>
          </a:prstGeom>
        </p:spPr>
      </p:pic>
      <p:sp>
        <p:nvSpPr>
          <p:cNvPr id="7" name="Slide Number Placeholder 3">
            <a:extLst>
              <a:ext uri="{FF2B5EF4-FFF2-40B4-BE49-F238E27FC236}">
                <a16:creationId xmlns:a16="http://schemas.microsoft.com/office/drawing/2014/main" id="{0CDE6FF9-2963-463F-9296-B9E4BF3AF851}"/>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2979261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400" y="248715"/>
            <a:ext cx="9917086" cy="1018948"/>
          </a:xfrm>
        </p:spPr>
        <p:txBody>
          <a:bodyPr>
            <a:normAutofit/>
          </a:bodyPr>
          <a:lstStyle/>
          <a:p>
            <a:r>
              <a:rPr lang="en-US" sz="3600" b="1" dirty="0"/>
              <a:t>Engine Serial Number (ESN) Eligibility Check</a:t>
            </a:r>
          </a:p>
        </p:txBody>
      </p:sp>
      <p:sp>
        <p:nvSpPr>
          <p:cNvPr id="3" name="Content Placeholder 2"/>
          <p:cNvSpPr>
            <a:spLocks noGrp="1"/>
          </p:cNvSpPr>
          <p:nvPr>
            <p:ph idx="1"/>
          </p:nvPr>
        </p:nvSpPr>
        <p:spPr>
          <a:xfrm>
            <a:off x="7472421" y="1567543"/>
            <a:ext cx="3979774" cy="4155608"/>
          </a:xfrm>
        </p:spPr>
        <p:txBody>
          <a:bodyPr/>
          <a:lstStyle/>
          <a:p>
            <a:pPr marL="0" indent="0">
              <a:buNone/>
            </a:pPr>
            <a:r>
              <a:rPr lang="en-US" sz="2400" dirty="0"/>
              <a:t>Guidanz mobile will notify the user of the availability or non-availability of a calibration.</a:t>
            </a:r>
          </a:p>
          <a:p>
            <a:pPr marL="0" indent="0">
              <a:buNone/>
            </a:pPr>
            <a:endParaRPr lang="en-US" sz="2400" dirty="0"/>
          </a:p>
          <a:p>
            <a:pPr marL="0" indent="0">
              <a:buNone/>
            </a:pPr>
            <a:r>
              <a:rPr lang="en-US" sz="2400" dirty="0"/>
              <a:t>If the Engine is not Calibration Campaign eligible, the engine calibration revision can be updated through “Analyze Equipment” path. </a:t>
            </a:r>
          </a:p>
          <a:p>
            <a:pPr marL="0" indent="0">
              <a:buNone/>
            </a:pPr>
            <a:r>
              <a:rPr lang="en-US" sz="1800" dirty="0"/>
              <a:t> </a:t>
            </a:r>
          </a:p>
          <a:p>
            <a:pPr marL="0" indent="0">
              <a:buNone/>
            </a:pPr>
            <a:endParaRPr lang="en-US" sz="1800" dirty="0"/>
          </a:p>
        </p:txBody>
      </p:sp>
      <p:pic>
        <p:nvPicPr>
          <p:cNvPr id="7" name="Picture 6">
            <a:extLst>
              <a:ext uri="{FF2B5EF4-FFF2-40B4-BE49-F238E27FC236}">
                <a16:creationId xmlns:a16="http://schemas.microsoft.com/office/drawing/2014/main" id="{F6CB142C-8CF4-4C52-9971-507627CFF0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0447" y="1267663"/>
            <a:ext cx="2818429" cy="5010539"/>
          </a:xfrm>
          <a:prstGeom prst="rect">
            <a:avLst/>
          </a:prstGeom>
        </p:spPr>
      </p:pic>
      <p:pic>
        <p:nvPicPr>
          <p:cNvPr id="9" name="Picture 8">
            <a:extLst>
              <a:ext uri="{FF2B5EF4-FFF2-40B4-BE49-F238E27FC236}">
                <a16:creationId xmlns:a16="http://schemas.microsoft.com/office/drawing/2014/main" id="{D0D04AC1-03E6-472F-AAA3-46F18012C1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400" y="1267663"/>
            <a:ext cx="2818428" cy="5010539"/>
          </a:xfrm>
          <a:prstGeom prst="rect">
            <a:avLst/>
          </a:prstGeom>
        </p:spPr>
      </p:pic>
      <p:sp>
        <p:nvSpPr>
          <p:cNvPr id="8" name="Slide Number Placeholder 3">
            <a:extLst>
              <a:ext uri="{FF2B5EF4-FFF2-40B4-BE49-F238E27FC236}">
                <a16:creationId xmlns:a16="http://schemas.microsoft.com/office/drawing/2014/main" id="{14D987C7-3B06-4F6F-942D-5C2C1DD0DB34}"/>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2605977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21894" y="1639237"/>
            <a:ext cx="4306018" cy="4455488"/>
          </a:xfrm>
        </p:spPr>
        <p:txBody>
          <a:bodyPr/>
          <a:lstStyle/>
          <a:p>
            <a:pPr marL="0" indent="0">
              <a:buNone/>
            </a:pPr>
            <a:r>
              <a:rPr lang="en-US" sz="1800" dirty="0"/>
              <a:t>If user clicks on Begin Process, after retrieving the calibration data for the connected ECM, the app will display the installed ECM Code and the ECM Code revision.</a:t>
            </a:r>
          </a:p>
          <a:p>
            <a:pPr marL="0" indent="0">
              <a:buNone/>
            </a:pPr>
            <a:r>
              <a:rPr lang="en-US" sz="1800" dirty="0"/>
              <a:t>If the installed ECM Code is already at the latest revision, the user will receive an Up to Date notification that there is no new ECM code to install.</a:t>
            </a:r>
          </a:p>
          <a:p>
            <a:pPr marL="0" indent="0">
              <a:buNone/>
            </a:pPr>
            <a:r>
              <a:rPr lang="en-US" sz="1800" dirty="0"/>
              <a:t>If there is a newer ECM Code revision, the app will prompt the user to Download ECM Code.</a:t>
            </a:r>
          </a:p>
          <a:p>
            <a:pPr marL="0" indent="0">
              <a:buNone/>
            </a:pPr>
            <a:r>
              <a:rPr lang="en-US" sz="1800" dirty="0"/>
              <a:t>Once the user clicks on Download ECM Code the app will validate the revision compatibility and then download the new ECM Code.</a:t>
            </a:r>
          </a:p>
        </p:txBody>
      </p:sp>
      <p:sp>
        <p:nvSpPr>
          <p:cNvPr id="12" name="Title 1">
            <a:extLst>
              <a:ext uri="{FF2B5EF4-FFF2-40B4-BE49-F238E27FC236}">
                <a16:creationId xmlns:a16="http://schemas.microsoft.com/office/drawing/2014/main" id="{1945A9A9-9B72-4050-A4AE-25183697A5AB}"/>
              </a:ext>
            </a:extLst>
          </p:cNvPr>
          <p:cNvSpPr>
            <a:spLocks noGrp="1"/>
          </p:cNvSpPr>
          <p:nvPr>
            <p:ph type="title"/>
          </p:nvPr>
        </p:nvSpPr>
        <p:spPr>
          <a:xfrm>
            <a:off x="1018392" y="211392"/>
            <a:ext cx="9917086" cy="1018948"/>
          </a:xfrm>
        </p:spPr>
        <p:txBody>
          <a:bodyPr>
            <a:normAutofit/>
          </a:bodyPr>
          <a:lstStyle/>
          <a:p>
            <a:r>
              <a:rPr lang="en-US" sz="4270" b="1" dirty="0"/>
              <a:t>ECM Code Information</a:t>
            </a:r>
          </a:p>
        </p:txBody>
      </p:sp>
      <p:pic>
        <p:nvPicPr>
          <p:cNvPr id="7" name="Picture 6">
            <a:extLst>
              <a:ext uri="{FF2B5EF4-FFF2-40B4-BE49-F238E27FC236}">
                <a16:creationId xmlns:a16="http://schemas.microsoft.com/office/drawing/2014/main" id="{16E17F28-2968-4AE8-8317-79404AECB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392" y="1352939"/>
            <a:ext cx="2947754" cy="5240452"/>
          </a:xfrm>
          <a:prstGeom prst="rect">
            <a:avLst/>
          </a:prstGeom>
        </p:spPr>
      </p:pic>
      <p:pic>
        <p:nvPicPr>
          <p:cNvPr id="9" name="Picture 8">
            <a:extLst>
              <a:ext uri="{FF2B5EF4-FFF2-40B4-BE49-F238E27FC236}">
                <a16:creationId xmlns:a16="http://schemas.microsoft.com/office/drawing/2014/main" id="{8C3DD8A5-71CE-4054-AC3B-FD310EC88B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2602" y="1354710"/>
            <a:ext cx="2946759" cy="5238681"/>
          </a:xfrm>
          <a:prstGeom prst="rect">
            <a:avLst/>
          </a:prstGeom>
        </p:spPr>
      </p:pic>
      <p:sp>
        <p:nvSpPr>
          <p:cNvPr id="8" name="Slide Number Placeholder 3">
            <a:extLst>
              <a:ext uri="{FF2B5EF4-FFF2-40B4-BE49-F238E27FC236}">
                <a16:creationId xmlns:a16="http://schemas.microsoft.com/office/drawing/2014/main" id="{0BCC31E7-FBC9-4360-924B-C3F2FBA87511}"/>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1346420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872" y="466418"/>
            <a:ext cx="9570338" cy="890587"/>
          </a:xfrm>
        </p:spPr>
        <p:txBody>
          <a:bodyPr>
            <a:normAutofit/>
          </a:bodyPr>
          <a:lstStyle/>
          <a:p>
            <a:r>
              <a:rPr lang="en-US" b="1" dirty="0"/>
              <a:t>Version 5.2.0 Release</a:t>
            </a:r>
            <a:endParaRPr lang="en-US" dirty="0"/>
          </a:p>
        </p:txBody>
      </p:sp>
      <p:sp>
        <p:nvSpPr>
          <p:cNvPr id="5" name="Content Placeholder 2"/>
          <p:cNvSpPr>
            <a:spLocks noGrp="1"/>
          </p:cNvSpPr>
          <p:nvPr>
            <p:ph idx="1"/>
          </p:nvPr>
        </p:nvSpPr>
        <p:spPr>
          <a:xfrm>
            <a:off x="1173973" y="1188387"/>
            <a:ext cx="10621097" cy="2098776"/>
          </a:xfrm>
        </p:spPr>
        <p:txBody>
          <a:bodyPr/>
          <a:lstStyle/>
          <a:p>
            <a:endParaRPr lang="en-US" dirty="0"/>
          </a:p>
          <a:p>
            <a:pPr marL="1035039" lvl="1" indent="-571500">
              <a:buFont typeface="Arial" panose="020B0604020202020204" pitchFamily="34" charset="0"/>
              <a:buChar char="•"/>
            </a:pPr>
            <a:endParaRPr lang="en-US" sz="3066" dirty="0"/>
          </a:p>
          <a:p>
            <a:pPr marL="1035039" lvl="1" indent="-571500">
              <a:buFont typeface="Arial" panose="020B0604020202020204" pitchFamily="34" charset="0"/>
              <a:buChar char="•"/>
            </a:pPr>
            <a:endParaRPr lang="en-US" sz="3066" dirty="0"/>
          </a:p>
          <a:p>
            <a:pPr marL="463539" lvl="1" indent="0">
              <a:buNone/>
            </a:pPr>
            <a:endParaRPr lang="en-US" sz="3066" b="1" dirty="0"/>
          </a:p>
          <a:p>
            <a:endParaRPr lang="en-US" sz="3200" dirty="0"/>
          </a:p>
          <a:p>
            <a:pPr marL="0" indent="0">
              <a:buNone/>
            </a:pPr>
            <a:endParaRPr lang="en-US" dirty="0"/>
          </a:p>
        </p:txBody>
      </p:sp>
      <p:sp>
        <p:nvSpPr>
          <p:cNvPr id="6" name="Slide Number Placeholder 3">
            <a:extLst>
              <a:ext uri="{FF2B5EF4-FFF2-40B4-BE49-F238E27FC236}">
                <a16:creationId xmlns:a16="http://schemas.microsoft.com/office/drawing/2014/main" id="{A6E9128A-F72C-4841-9CAF-5AB20A7E5B91}"/>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latin typeface="Arial" panose="020B0604020202020204" pitchFamily="34" charset="0"/>
                <a:cs typeface="Arial" panose="020B0604020202020204" pitchFamily="34" charset="0"/>
              </a:rPr>
              <a:t>Public</a:t>
            </a:r>
            <a:endParaRPr lang="en-US" sz="11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F0A989C-417D-45BB-A8B5-EC5156365F7B}"/>
              </a:ext>
            </a:extLst>
          </p:cNvPr>
          <p:cNvSpPr/>
          <p:nvPr/>
        </p:nvSpPr>
        <p:spPr>
          <a:xfrm>
            <a:off x="1253872" y="1188387"/>
            <a:ext cx="8712061" cy="5632311"/>
          </a:xfrm>
          <a:prstGeom prst="rect">
            <a:avLst/>
          </a:prstGeom>
        </p:spPr>
        <p:txBody>
          <a:bodyPr wrap="square">
            <a:spAutoFit/>
          </a:bodyPr>
          <a:lstStyle/>
          <a:p>
            <a:pPr>
              <a:spcBef>
                <a:spcPts val="200"/>
              </a:spcBef>
              <a:spcAft>
                <a:spcPts val="200"/>
              </a:spcAft>
            </a:pPr>
            <a:r>
              <a:rPr lang="en-US" sz="1600" b="1" dirty="0">
                <a:solidFill>
                  <a:srgbClr val="0E101A"/>
                </a:solidFill>
                <a:ea typeface="Calibri" panose="020F0502020204030204" pitchFamily="34" charset="0"/>
              </a:rPr>
              <a:t>What's new:</a:t>
            </a:r>
            <a:endParaRPr lang="en-US" sz="1600" dirty="0">
              <a:ea typeface="Calibri" panose="020F0502020204030204" pitchFamily="34" charset="0"/>
            </a:endParaRPr>
          </a:p>
          <a:p>
            <a:pPr marL="342900" marR="0" lvl="0" indent="-342900" fontAlgn="ctr">
              <a:spcBef>
                <a:spcPts val="200"/>
              </a:spcBef>
              <a:spcAft>
                <a:spcPts val="200"/>
              </a:spcAft>
              <a:buSzPts val="1000"/>
              <a:buFont typeface="Symbol" panose="05050102010706020507" pitchFamily="18" charset="2"/>
              <a:buChar char=""/>
              <a:tabLst>
                <a:tab pos="457200" algn="l"/>
              </a:tabLst>
            </a:pPr>
            <a:r>
              <a:rPr lang="en-US" sz="1600" b="1" dirty="0">
                <a:solidFill>
                  <a:srgbClr val="0E101A"/>
                </a:solidFill>
                <a:ea typeface="Calibri" panose="020F0502020204030204" pitchFamily="34" charset="0"/>
              </a:rPr>
              <a:t>New features</a:t>
            </a:r>
          </a:p>
          <a:p>
            <a:pPr marL="342900" marR="0" lvl="0"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Calibration import over email</a:t>
            </a:r>
          </a:p>
          <a:p>
            <a:pPr marL="342900" marR="0" lvl="0"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Immediate Assessment for Multi-ECM products</a:t>
            </a:r>
          </a:p>
          <a:p>
            <a:pPr marL="342900" marR="0" lvl="0"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CARB – messages added to ECM Images</a:t>
            </a:r>
          </a:p>
          <a:p>
            <a:pPr marL="342900" marR="0" lvl="0" indent="-342900" fontAlgn="ctr">
              <a:spcBef>
                <a:spcPts val="200"/>
              </a:spcBef>
              <a:spcAft>
                <a:spcPts val="200"/>
              </a:spcAft>
              <a:buSzPts val="1000"/>
              <a:buFont typeface="Symbol" panose="05050102010706020507" pitchFamily="18" charset="2"/>
              <a:buChar char=""/>
              <a:tabLst>
                <a:tab pos="457200" algn="l"/>
              </a:tabLst>
            </a:pPr>
            <a:r>
              <a:rPr lang="en-US" sz="1600" b="1" dirty="0">
                <a:solidFill>
                  <a:srgbClr val="0E101A"/>
                </a:solidFill>
                <a:ea typeface="Calibri" panose="020F0502020204030204" pitchFamily="34" charset="0"/>
              </a:rPr>
              <a:t>Diagnostic Tests: </a:t>
            </a:r>
          </a:p>
          <a:p>
            <a:pPr marL="800100" lvl="1"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No New Diagnostic Tests</a:t>
            </a:r>
          </a:p>
          <a:p>
            <a:pPr marL="800100" lvl="1" indent="-342900" fontAlgn="ctr">
              <a:spcBef>
                <a:spcPts val="200"/>
              </a:spcBef>
              <a:spcAft>
                <a:spcPts val="200"/>
              </a:spcAft>
              <a:buSzPts val="1000"/>
              <a:buFont typeface="Symbol" panose="05050102010706020507" pitchFamily="18" charset="2"/>
              <a:buChar char=""/>
              <a:tabLst>
                <a:tab pos="457200" algn="l"/>
              </a:tabLst>
            </a:pPr>
            <a:endParaRPr lang="en-US" sz="1600" dirty="0">
              <a:solidFill>
                <a:srgbClr val="0E101A"/>
              </a:solidFill>
              <a:ea typeface="Calibri" panose="020F0502020204030204" pitchFamily="34" charset="0"/>
            </a:endParaRPr>
          </a:p>
          <a:p>
            <a:pPr marL="342900" marR="0" lvl="0" indent="-342900" fontAlgn="ctr">
              <a:spcBef>
                <a:spcPts val="200"/>
              </a:spcBef>
              <a:spcAft>
                <a:spcPts val="200"/>
              </a:spcAft>
              <a:buSzPts val="1000"/>
              <a:buFont typeface="Symbol" panose="05050102010706020507" pitchFamily="18" charset="2"/>
              <a:buChar char=""/>
              <a:tabLst>
                <a:tab pos="457200" algn="l"/>
              </a:tabLst>
            </a:pPr>
            <a:r>
              <a:rPr lang="en-US" sz="1600" b="1" dirty="0">
                <a:solidFill>
                  <a:srgbClr val="0E101A"/>
                </a:solidFill>
                <a:ea typeface="Calibri" panose="020F0502020204030204" pitchFamily="34" charset="0"/>
              </a:rPr>
              <a:t>Advanced Features:</a:t>
            </a:r>
          </a:p>
          <a:p>
            <a:pPr marL="800100" lvl="1"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Aftertreatment Maintenance	</a:t>
            </a:r>
          </a:p>
          <a:p>
            <a:pPr marL="800100" lvl="1"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Fuel Injector Reset		</a:t>
            </a:r>
          </a:p>
          <a:p>
            <a:pPr marL="800100" lvl="1"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Fuel System Performance Monitor	</a:t>
            </a:r>
          </a:p>
          <a:p>
            <a:pPr marL="800100" lvl="1"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Maintenance Monitor</a:t>
            </a:r>
          </a:p>
          <a:p>
            <a:pPr marL="800100" lvl="1"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Real Time Clock	 </a:t>
            </a:r>
          </a:p>
          <a:p>
            <a:pPr marL="800100" lvl="1"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Engine Abuse History</a:t>
            </a:r>
          </a:p>
          <a:p>
            <a:pPr marL="800100" lvl="1" indent="-342900" fontAlgn="ctr">
              <a:spcBef>
                <a:spcPts val="200"/>
              </a:spcBef>
              <a:spcAft>
                <a:spcPts val="200"/>
              </a:spcAft>
              <a:buSzPts val="1000"/>
              <a:buFont typeface="Symbol" panose="05050102010706020507" pitchFamily="18" charset="2"/>
              <a:buChar char=""/>
              <a:tabLst>
                <a:tab pos="457200" algn="l"/>
              </a:tabLst>
            </a:pPr>
            <a:r>
              <a:rPr lang="en-US" sz="1600" dirty="0">
                <a:solidFill>
                  <a:srgbClr val="0E101A"/>
                </a:solidFill>
                <a:ea typeface="Calibri" panose="020F0502020204030204" pitchFamily="34" charset="0"/>
              </a:rPr>
              <a:t>Idle Shutdown Override</a:t>
            </a:r>
          </a:p>
          <a:p>
            <a:pPr marL="800100" lvl="1" indent="-342900" fontAlgn="ctr">
              <a:spcBef>
                <a:spcPts val="200"/>
              </a:spcBef>
              <a:spcAft>
                <a:spcPts val="200"/>
              </a:spcAft>
              <a:buSzPts val="1000"/>
              <a:buFont typeface="Symbol" panose="05050102010706020507" pitchFamily="18" charset="2"/>
              <a:buChar char=""/>
              <a:tabLst>
                <a:tab pos="457200" algn="l"/>
              </a:tabLst>
            </a:pPr>
            <a:endParaRPr lang="en-US" sz="1600" dirty="0">
              <a:solidFill>
                <a:srgbClr val="0E101A"/>
              </a:solidFill>
              <a:ea typeface="Calibri" panose="020F0502020204030204" pitchFamily="34" charset="0"/>
            </a:endParaRPr>
          </a:p>
          <a:p>
            <a:pPr marL="800100" lvl="1" indent="-342900" fontAlgn="ctr">
              <a:spcBef>
                <a:spcPts val="200"/>
              </a:spcBef>
              <a:spcAft>
                <a:spcPts val="200"/>
              </a:spcAft>
              <a:buSzPts val="1000"/>
              <a:buFont typeface="Symbol" panose="05050102010706020507" pitchFamily="18" charset="2"/>
              <a:buChar char=""/>
              <a:tabLst>
                <a:tab pos="457200" algn="l"/>
              </a:tabLst>
            </a:pPr>
            <a:endParaRPr lang="en-US" sz="1600" dirty="0">
              <a:solidFill>
                <a:srgbClr val="0E101A"/>
              </a:solidFill>
              <a:ea typeface="Calibri" panose="020F0502020204030204" pitchFamily="34" charset="0"/>
            </a:endParaRPr>
          </a:p>
          <a:p>
            <a:pPr marL="342900" indent="-342900" fontAlgn="ctr">
              <a:spcBef>
                <a:spcPts val="200"/>
              </a:spcBef>
              <a:spcAft>
                <a:spcPts val="200"/>
              </a:spcAft>
              <a:buSzPts val="1000"/>
              <a:buFont typeface="Symbol" panose="05050102010706020507" pitchFamily="18" charset="2"/>
              <a:buChar char=""/>
              <a:tabLst>
                <a:tab pos="457200" algn="l"/>
              </a:tabLst>
            </a:pPr>
            <a:r>
              <a:rPr lang="en-US" sz="1200" dirty="0">
                <a:solidFill>
                  <a:srgbClr val="0E101A"/>
                </a:solidFill>
                <a:ea typeface="Calibri" panose="020F0502020204030204" pitchFamily="34" charset="0"/>
              </a:rPr>
              <a:t>All Features dependent upon the subscriber's user level, and availability in the connected engine</a:t>
            </a:r>
          </a:p>
        </p:txBody>
      </p:sp>
    </p:spTree>
    <p:extLst>
      <p:ext uri="{BB962C8B-B14F-4D97-AF65-F5344CB8AC3E}">
        <p14:creationId xmlns:p14="http://schemas.microsoft.com/office/powerpoint/2010/main" val="1242165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21894" y="1639237"/>
            <a:ext cx="4306018" cy="4455488"/>
          </a:xfrm>
        </p:spPr>
        <p:txBody>
          <a:bodyPr/>
          <a:lstStyle/>
          <a:p>
            <a:pPr marL="0" indent="0">
              <a:buNone/>
            </a:pPr>
            <a:r>
              <a:rPr lang="en-US" sz="1800" dirty="0"/>
              <a:t>After the app has downloaded the latest ECM Code revision from the cloud, or if the ECM Code has already been downloaded and stored on the phone, a message will be displayed that a new ECM Code is ready to install.</a:t>
            </a:r>
          </a:p>
          <a:p>
            <a:pPr marL="0" indent="0">
              <a:buNone/>
            </a:pPr>
            <a:r>
              <a:rPr lang="en-US" sz="1800" dirty="0"/>
              <a:t>The user can also delete the downloaded ECM code at this point.</a:t>
            </a:r>
          </a:p>
          <a:p>
            <a:pPr marL="0" indent="0">
              <a:buNone/>
            </a:pPr>
            <a:endParaRPr lang="en-US" sz="1800" dirty="0"/>
          </a:p>
        </p:txBody>
      </p:sp>
      <p:sp>
        <p:nvSpPr>
          <p:cNvPr id="12" name="Title 1">
            <a:extLst>
              <a:ext uri="{FF2B5EF4-FFF2-40B4-BE49-F238E27FC236}">
                <a16:creationId xmlns:a16="http://schemas.microsoft.com/office/drawing/2014/main" id="{1945A9A9-9B72-4050-A4AE-25183697A5AB}"/>
              </a:ext>
            </a:extLst>
          </p:cNvPr>
          <p:cNvSpPr>
            <a:spLocks noGrp="1"/>
          </p:cNvSpPr>
          <p:nvPr>
            <p:ph type="title"/>
          </p:nvPr>
        </p:nvSpPr>
        <p:spPr>
          <a:xfrm>
            <a:off x="1018392" y="211392"/>
            <a:ext cx="9917086" cy="1018948"/>
          </a:xfrm>
        </p:spPr>
        <p:txBody>
          <a:bodyPr>
            <a:normAutofit/>
          </a:bodyPr>
          <a:lstStyle/>
          <a:p>
            <a:r>
              <a:rPr lang="en-US" sz="4270" b="1" dirty="0"/>
              <a:t>ECM Code Information</a:t>
            </a:r>
          </a:p>
        </p:txBody>
      </p:sp>
      <p:pic>
        <p:nvPicPr>
          <p:cNvPr id="8" name="Picture 7">
            <a:extLst>
              <a:ext uri="{FF2B5EF4-FFF2-40B4-BE49-F238E27FC236}">
                <a16:creationId xmlns:a16="http://schemas.microsoft.com/office/drawing/2014/main" id="{A74EB8B7-9623-478D-8080-B6DA0EFEEB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9456" y="1343270"/>
            <a:ext cx="2830492" cy="5031987"/>
          </a:xfrm>
          <a:prstGeom prst="rect">
            <a:avLst/>
          </a:prstGeom>
        </p:spPr>
      </p:pic>
      <p:pic>
        <p:nvPicPr>
          <p:cNvPr id="6" name="Picture 5">
            <a:extLst>
              <a:ext uri="{FF2B5EF4-FFF2-40B4-BE49-F238E27FC236}">
                <a16:creationId xmlns:a16="http://schemas.microsoft.com/office/drawing/2014/main" id="{3C9D7186-78CE-406C-BEC9-A7C2CA8F32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3551" y="1343269"/>
            <a:ext cx="2830493" cy="5031987"/>
          </a:xfrm>
          <a:prstGeom prst="rect">
            <a:avLst/>
          </a:prstGeom>
        </p:spPr>
      </p:pic>
      <p:sp>
        <p:nvSpPr>
          <p:cNvPr id="7" name="Slide Number Placeholder 3">
            <a:extLst>
              <a:ext uri="{FF2B5EF4-FFF2-40B4-BE49-F238E27FC236}">
                <a16:creationId xmlns:a16="http://schemas.microsoft.com/office/drawing/2014/main" id="{60C99B4A-0C8C-4ADF-9CA0-0D8BF7E39B17}"/>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9943417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43193" y="1639237"/>
            <a:ext cx="4184720" cy="4455488"/>
          </a:xfrm>
        </p:spPr>
        <p:txBody>
          <a:bodyPr/>
          <a:lstStyle/>
          <a:p>
            <a:r>
              <a:rPr lang="en-US" sz="1800" dirty="0"/>
              <a:t>When the user clicks New ECM Code Ready to Install, the app will display warning messages. The user must read and click Agree, and Install to start the installation process</a:t>
            </a:r>
          </a:p>
          <a:p>
            <a:r>
              <a:rPr lang="en-US" sz="1800" dirty="0"/>
              <a:t>If the user has to enter a master password to unlock the device, the Risks of Calibration Update warning message will be displayed twice.</a:t>
            </a:r>
          </a:p>
          <a:p>
            <a:pPr marL="0" indent="0">
              <a:buNone/>
            </a:pPr>
            <a:endParaRPr lang="en-US" sz="1800" dirty="0"/>
          </a:p>
        </p:txBody>
      </p:sp>
      <p:sp>
        <p:nvSpPr>
          <p:cNvPr id="14" name="Title 1">
            <a:extLst>
              <a:ext uri="{FF2B5EF4-FFF2-40B4-BE49-F238E27FC236}">
                <a16:creationId xmlns:a16="http://schemas.microsoft.com/office/drawing/2014/main" id="{F2A6F61A-E67A-4320-B835-62126DF101F0}"/>
              </a:ext>
            </a:extLst>
          </p:cNvPr>
          <p:cNvSpPr>
            <a:spLocks noGrp="1"/>
          </p:cNvSpPr>
          <p:nvPr>
            <p:ph type="title"/>
          </p:nvPr>
        </p:nvSpPr>
        <p:spPr>
          <a:xfrm>
            <a:off x="1018392" y="211392"/>
            <a:ext cx="9917086" cy="1018948"/>
          </a:xfrm>
        </p:spPr>
        <p:txBody>
          <a:bodyPr>
            <a:normAutofit/>
          </a:bodyPr>
          <a:lstStyle/>
          <a:p>
            <a:r>
              <a:rPr lang="en-US" sz="4270" b="1" dirty="0"/>
              <a:t>User Warning Messages</a:t>
            </a:r>
          </a:p>
        </p:txBody>
      </p:sp>
      <p:pic>
        <p:nvPicPr>
          <p:cNvPr id="5" name="Picture 4">
            <a:extLst>
              <a:ext uri="{FF2B5EF4-FFF2-40B4-BE49-F238E27FC236}">
                <a16:creationId xmlns:a16="http://schemas.microsoft.com/office/drawing/2014/main" id="{0BE78701-1F46-467A-9EC4-964BE1D31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6259" y="1291699"/>
            <a:ext cx="2960137" cy="5262465"/>
          </a:xfrm>
          <a:prstGeom prst="rect">
            <a:avLst/>
          </a:prstGeom>
        </p:spPr>
      </p:pic>
      <p:pic>
        <p:nvPicPr>
          <p:cNvPr id="6" name="Picture 5">
            <a:extLst>
              <a:ext uri="{FF2B5EF4-FFF2-40B4-BE49-F238E27FC236}">
                <a16:creationId xmlns:a16="http://schemas.microsoft.com/office/drawing/2014/main" id="{BBA5C0F9-B188-4190-825F-8EE4D9D4E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339" y="1348599"/>
            <a:ext cx="2896123" cy="5205565"/>
          </a:xfrm>
          <a:prstGeom prst="rect">
            <a:avLst/>
          </a:prstGeom>
        </p:spPr>
      </p:pic>
      <p:sp>
        <p:nvSpPr>
          <p:cNvPr id="7" name="Slide Number Placeholder 3">
            <a:extLst>
              <a:ext uri="{FF2B5EF4-FFF2-40B4-BE49-F238E27FC236}">
                <a16:creationId xmlns:a16="http://schemas.microsoft.com/office/drawing/2014/main" id="{7426879F-5A04-46CA-9277-C10D04E1D6EE}"/>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1367625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21894" y="1639237"/>
            <a:ext cx="4306018" cy="4455488"/>
          </a:xfrm>
        </p:spPr>
        <p:txBody>
          <a:bodyPr/>
          <a:lstStyle/>
          <a:p>
            <a:pPr marL="0" indent="0">
              <a:buNone/>
            </a:pPr>
            <a:r>
              <a:rPr lang="en-US" sz="1800" dirty="0"/>
              <a:t>If master password is set, user will be prompted for password.</a:t>
            </a:r>
          </a:p>
        </p:txBody>
      </p:sp>
      <p:sp>
        <p:nvSpPr>
          <p:cNvPr id="12" name="Title 1">
            <a:extLst>
              <a:ext uri="{FF2B5EF4-FFF2-40B4-BE49-F238E27FC236}">
                <a16:creationId xmlns:a16="http://schemas.microsoft.com/office/drawing/2014/main" id="{1945A9A9-9B72-4050-A4AE-25183697A5AB}"/>
              </a:ext>
            </a:extLst>
          </p:cNvPr>
          <p:cNvSpPr>
            <a:spLocks noGrp="1"/>
          </p:cNvSpPr>
          <p:nvPr>
            <p:ph type="title"/>
          </p:nvPr>
        </p:nvSpPr>
        <p:spPr>
          <a:xfrm>
            <a:off x="1018392" y="211392"/>
            <a:ext cx="9917086" cy="1018948"/>
          </a:xfrm>
        </p:spPr>
        <p:txBody>
          <a:bodyPr>
            <a:normAutofit/>
          </a:bodyPr>
          <a:lstStyle/>
          <a:p>
            <a:r>
              <a:rPr lang="en-US" sz="4270" b="1" dirty="0"/>
              <a:t>Multi-Level Security</a:t>
            </a:r>
          </a:p>
        </p:txBody>
      </p:sp>
      <p:pic>
        <p:nvPicPr>
          <p:cNvPr id="11" name="Picture 10">
            <a:extLst>
              <a:ext uri="{FF2B5EF4-FFF2-40B4-BE49-F238E27FC236}">
                <a16:creationId xmlns:a16="http://schemas.microsoft.com/office/drawing/2014/main" id="{538EFF50-6610-476E-97A6-802B8DE33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044" y="1398382"/>
            <a:ext cx="2777173" cy="4937195"/>
          </a:xfrm>
          <a:prstGeom prst="rect">
            <a:avLst/>
          </a:prstGeom>
        </p:spPr>
      </p:pic>
      <p:pic>
        <p:nvPicPr>
          <p:cNvPr id="14" name="Picture 13">
            <a:extLst>
              <a:ext uri="{FF2B5EF4-FFF2-40B4-BE49-F238E27FC236}">
                <a16:creationId xmlns:a16="http://schemas.microsoft.com/office/drawing/2014/main" id="{E02514B8-4770-47D1-B417-8FFB0795FF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6469" y="1398382"/>
            <a:ext cx="2777172" cy="4937195"/>
          </a:xfrm>
          <a:prstGeom prst="rect">
            <a:avLst/>
          </a:prstGeom>
        </p:spPr>
      </p:pic>
      <p:sp>
        <p:nvSpPr>
          <p:cNvPr id="7" name="Slide Number Placeholder 3">
            <a:extLst>
              <a:ext uri="{FF2B5EF4-FFF2-40B4-BE49-F238E27FC236}">
                <a16:creationId xmlns:a16="http://schemas.microsoft.com/office/drawing/2014/main" id="{811AADD1-2956-4547-9809-67BFC29D1ED2}"/>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23711787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20474" y="1639237"/>
            <a:ext cx="3531577" cy="4455488"/>
          </a:xfrm>
        </p:spPr>
        <p:txBody>
          <a:bodyPr/>
          <a:lstStyle/>
          <a:p>
            <a:pPr marL="0" indent="0">
              <a:buNone/>
            </a:pPr>
            <a:r>
              <a:rPr lang="en-US" sz="1800" dirty="0"/>
              <a:t>The app will go through Steps 1 - 4 of the installation process.</a:t>
            </a:r>
          </a:p>
        </p:txBody>
      </p:sp>
      <p:sp>
        <p:nvSpPr>
          <p:cNvPr id="14" name="Title 1">
            <a:extLst>
              <a:ext uri="{FF2B5EF4-FFF2-40B4-BE49-F238E27FC236}">
                <a16:creationId xmlns:a16="http://schemas.microsoft.com/office/drawing/2014/main" id="{F2A6F61A-E67A-4320-B835-62126DF101F0}"/>
              </a:ext>
            </a:extLst>
          </p:cNvPr>
          <p:cNvSpPr>
            <a:spLocks noGrp="1"/>
          </p:cNvSpPr>
          <p:nvPr>
            <p:ph type="title"/>
          </p:nvPr>
        </p:nvSpPr>
        <p:spPr>
          <a:xfrm>
            <a:off x="1018392" y="211392"/>
            <a:ext cx="9917086" cy="1018948"/>
          </a:xfrm>
        </p:spPr>
        <p:txBody>
          <a:bodyPr>
            <a:normAutofit/>
          </a:bodyPr>
          <a:lstStyle/>
          <a:p>
            <a:r>
              <a:rPr lang="en-US" sz="4270" b="1" dirty="0"/>
              <a:t>Calibration Installation Process</a:t>
            </a:r>
          </a:p>
        </p:txBody>
      </p:sp>
      <p:pic>
        <p:nvPicPr>
          <p:cNvPr id="6" name="Picture 5">
            <a:extLst>
              <a:ext uri="{FF2B5EF4-FFF2-40B4-BE49-F238E27FC236}">
                <a16:creationId xmlns:a16="http://schemas.microsoft.com/office/drawing/2014/main" id="{2611C266-2169-454A-83E4-45107E54A2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776" y="1230340"/>
            <a:ext cx="2995611" cy="5325531"/>
          </a:xfrm>
          <a:prstGeom prst="rect">
            <a:avLst/>
          </a:prstGeom>
        </p:spPr>
      </p:pic>
      <p:pic>
        <p:nvPicPr>
          <p:cNvPr id="8" name="Picture 7">
            <a:extLst>
              <a:ext uri="{FF2B5EF4-FFF2-40B4-BE49-F238E27FC236}">
                <a16:creationId xmlns:a16="http://schemas.microsoft.com/office/drawing/2014/main" id="{5A5C64D3-D5B7-4B0D-9E89-305EAE1DA5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121" y="1228633"/>
            <a:ext cx="2995611" cy="5325531"/>
          </a:xfrm>
          <a:prstGeom prst="rect">
            <a:avLst/>
          </a:prstGeom>
        </p:spPr>
      </p:pic>
      <p:sp>
        <p:nvSpPr>
          <p:cNvPr id="7" name="Slide Number Placeholder 3">
            <a:extLst>
              <a:ext uri="{FF2B5EF4-FFF2-40B4-BE49-F238E27FC236}">
                <a16:creationId xmlns:a16="http://schemas.microsoft.com/office/drawing/2014/main" id="{5671F188-0B7C-4CF7-AAD9-7D9C3D9CA0EC}"/>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4057628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6335" y="1639237"/>
            <a:ext cx="3531577" cy="4455488"/>
          </a:xfrm>
        </p:spPr>
        <p:txBody>
          <a:bodyPr/>
          <a:lstStyle/>
          <a:p>
            <a:pPr marL="0" indent="0">
              <a:buNone/>
            </a:pPr>
            <a:r>
              <a:rPr lang="en-US" sz="1800" dirty="0"/>
              <a:t>The app will go through Steps 1 - 4 of the installation process.</a:t>
            </a:r>
          </a:p>
        </p:txBody>
      </p:sp>
      <p:sp>
        <p:nvSpPr>
          <p:cNvPr id="14" name="Title 1">
            <a:extLst>
              <a:ext uri="{FF2B5EF4-FFF2-40B4-BE49-F238E27FC236}">
                <a16:creationId xmlns:a16="http://schemas.microsoft.com/office/drawing/2014/main" id="{F2A6F61A-E67A-4320-B835-62126DF101F0}"/>
              </a:ext>
            </a:extLst>
          </p:cNvPr>
          <p:cNvSpPr>
            <a:spLocks noGrp="1"/>
          </p:cNvSpPr>
          <p:nvPr>
            <p:ph type="title"/>
          </p:nvPr>
        </p:nvSpPr>
        <p:spPr>
          <a:xfrm>
            <a:off x="1018392" y="211392"/>
            <a:ext cx="9917086" cy="1018948"/>
          </a:xfrm>
        </p:spPr>
        <p:txBody>
          <a:bodyPr>
            <a:normAutofit/>
          </a:bodyPr>
          <a:lstStyle/>
          <a:p>
            <a:r>
              <a:rPr lang="en-US" sz="4270" b="1" dirty="0"/>
              <a:t>Calibration Installation Process</a:t>
            </a:r>
          </a:p>
        </p:txBody>
      </p:sp>
      <p:pic>
        <p:nvPicPr>
          <p:cNvPr id="9" name="Picture 8">
            <a:extLst>
              <a:ext uri="{FF2B5EF4-FFF2-40B4-BE49-F238E27FC236}">
                <a16:creationId xmlns:a16="http://schemas.microsoft.com/office/drawing/2014/main" id="{0D90FF56-EB9C-409D-B88B-16DD58FE5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4326" y="1230337"/>
            <a:ext cx="2966118" cy="5273097"/>
          </a:xfrm>
          <a:prstGeom prst="rect">
            <a:avLst/>
          </a:prstGeom>
        </p:spPr>
      </p:pic>
      <p:pic>
        <p:nvPicPr>
          <p:cNvPr id="11" name="Picture 10">
            <a:extLst>
              <a:ext uri="{FF2B5EF4-FFF2-40B4-BE49-F238E27FC236}">
                <a16:creationId xmlns:a16="http://schemas.microsoft.com/office/drawing/2014/main" id="{CEED5DD0-9004-4929-9A36-7DC8B6E1F5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6378" y="1230337"/>
            <a:ext cx="3178700" cy="5299791"/>
          </a:xfrm>
          <a:prstGeom prst="rect">
            <a:avLst/>
          </a:prstGeom>
        </p:spPr>
      </p:pic>
      <p:sp>
        <p:nvSpPr>
          <p:cNvPr id="7" name="Slide Number Placeholder 3">
            <a:extLst>
              <a:ext uri="{FF2B5EF4-FFF2-40B4-BE49-F238E27FC236}">
                <a16:creationId xmlns:a16="http://schemas.microsoft.com/office/drawing/2014/main" id="{8FDF7F90-196B-4D8D-9707-8490F8E29C48}"/>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21166167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6335" y="1639237"/>
            <a:ext cx="3531577" cy="4455488"/>
          </a:xfrm>
        </p:spPr>
        <p:txBody>
          <a:bodyPr/>
          <a:lstStyle/>
          <a:p>
            <a:pPr marL="0" indent="0">
              <a:buNone/>
            </a:pPr>
            <a:r>
              <a:rPr lang="en-US" sz="1800" dirty="0"/>
              <a:t>After completion of the 4 installation steps, the user is prompted to key off. A timer will count down. Its length is determined by the engine type. </a:t>
            </a:r>
          </a:p>
        </p:txBody>
      </p:sp>
      <p:sp>
        <p:nvSpPr>
          <p:cNvPr id="14" name="Title 1">
            <a:extLst>
              <a:ext uri="{FF2B5EF4-FFF2-40B4-BE49-F238E27FC236}">
                <a16:creationId xmlns:a16="http://schemas.microsoft.com/office/drawing/2014/main" id="{F2A6F61A-E67A-4320-B835-62126DF101F0}"/>
              </a:ext>
            </a:extLst>
          </p:cNvPr>
          <p:cNvSpPr>
            <a:spLocks noGrp="1"/>
          </p:cNvSpPr>
          <p:nvPr>
            <p:ph type="title"/>
          </p:nvPr>
        </p:nvSpPr>
        <p:spPr>
          <a:xfrm>
            <a:off x="1018392" y="211392"/>
            <a:ext cx="9917086" cy="1018948"/>
          </a:xfrm>
        </p:spPr>
        <p:txBody>
          <a:bodyPr>
            <a:normAutofit/>
          </a:bodyPr>
          <a:lstStyle/>
          <a:p>
            <a:r>
              <a:rPr lang="en-US" sz="4270" b="1" dirty="0"/>
              <a:t>Key Off Instructions</a:t>
            </a:r>
          </a:p>
        </p:txBody>
      </p:sp>
      <p:pic>
        <p:nvPicPr>
          <p:cNvPr id="10" name="Picture 9">
            <a:extLst>
              <a:ext uri="{FF2B5EF4-FFF2-40B4-BE49-F238E27FC236}">
                <a16:creationId xmlns:a16="http://schemas.microsoft.com/office/drawing/2014/main" id="{2B09FFD6-D8DF-44E0-A1BA-6DB4298B52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629" y="1230340"/>
            <a:ext cx="2966116" cy="5273095"/>
          </a:xfrm>
          <a:prstGeom prst="rect">
            <a:avLst/>
          </a:prstGeom>
        </p:spPr>
      </p:pic>
      <p:pic>
        <p:nvPicPr>
          <p:cNvPr id="15" name="Picture 14">
            <a:extLst>
              <a:ext uri="{FF2B5EF4-FFF2-40B4-BE49-F238E27FC236}">
                <a16:creationId xmlns:a16="http://schemas.microsoft.com/office/drawing/2014/main" id="{20E3BA0B-AD08-43CE-AD83-6B4CF1BAD1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3379" y="1230340"/>
            <a:ext cx="2976466" cy="5291496"/>
          </a:xfrm>
          <a:prstGeom prst="rect">
            <a:avLst/>
          </a:prstGeom>
        </p:spPr>
      </p:pic>
      <p:sp>
        <p:nvSpPr>
          <p:cNvPr id="7" name="Slide Number Placeholder 3">
            <a:extLst>
              <a:ext uri="{FF2B5EF4-FFF2-40B4-BE49-F238E27FC236}">
                <a16:creationId xmlns:a16="http://schemas.microsoft.com/office/drawing/2014/main" id="{F1BB842F-CEBB-42E5-B2C1-91C23FAC114D}"/>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3156530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40352" y="1639237"/>
            <a:ext cx="3531577" cy="4455488"/>
          </a:xfrm>
        </p:spPr>
        <p:txBody>
          <a:bodyPr/>
          <a:lstStyle/>
          <a:p>
            <a:pPr marL="0" indent="0">
              <a:buNone/>
            </a:pPr>
            <a:r>
              <a:rPr lang="en-US" sz="1800" dirty="0"/>
              <a:t>After the timer reaches 0, the user is prompted to key back on, at which time the app is reconnecting to the ECM.</a:t>
            </a:r>
          </a:p>
        </p:txBody>
      </p:sp>
      <p:sp>
        <p:nvSpPr>
          <p:cNvPr id="14" name="Title 1">
            <a:extLst>
              <a:ext uri="{FF2B5EF4-FFF2-40B4-BE49-F238E27FC236}">
                <a16:creationId xmlns:a16="http://schemas.microsoft.com/office/drawing/2014/main" id="{F2A6F61A-E67A-4320-B835-62126DF101F0}"/>
              </a:ext>
            </a:extLst>
          </p:cNvPr>
          <p:cNvSpPr>
            <a:spLocks noGrp="1"/>
          </p:cNvSpPr>
          <p:nvPr>
            <p:ph type="title"/>
          </p:nvPr>
        </p:nvSpPr>
        <p:spPr>
          <a:xfrm>
            <a:off x="1018392" y="211392"/>
            <a:ext cx="9917086" cy="1018948"/>
          </a:xfrm>
        </p:spPr>
        <p:txBody>
          <a:bodyPr>
            <a:normAutofit/>
          </a:bodyPr>
          <a:lstStyle/>
          <a:p>
            <a:r>
              <a:rPr lang="en-US" sz="4270" b="1" dirty="0"/>
              <a:t>Key On Instructions</a:t>
            </a:r>
          </a:p>
        </p:txBody>
      </p:sp>
      <p:pic>
        <p:nvPicPr>
          <p:cNvPr id="6" name="Picture 5">
            <a:extLst>
              <a:ext uri="{FF2B5EF4-FFF2-40B4-BE49-F238E27FC236}">
                <a16:creationId xmlns:a16="http://schemas.microsoft.com/office/drawing/2014/main" id="{CC0911BB-3EA7-4165-9E45-1C671349B1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8979" y="1298887"/>
            <a:ext cx="2956094" cy="5255277"/>
          </a:xfrm>
          <a:prstGeom prst="rect">
            <a:avLst/>
          </a:prstGeom>
        </p:spPr>
      </p:pic>
      <p:pic>
        <p:nvPicPr>
          <p:cNvPr id="9" name="Picture 8">
            <a:extLst>
              <a:ext uri="{FF2B5EF4-FFF2-40B4-BE49-F238E27FC236}">
                <a16:creationId xmlns:a16="http://schemas.microsoft.com/office/drawing/2014/main" id="{29266247-8516-4E52-8E87-725E30F215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8782" y="1298887"/>
            <a:ext cx="2956093" cy="5255277"/>
          </a:xfrm>
          <a:prstGeom prst="rect">
            <a:avLst/>
          </a:prstGeom>
        </p:spPr>
      </p:pic>
      <p:sp>
        <p:nvSpPr>
          <p:cNvPr id="7" name="Slide Number Placeholder 3">
            <a:extLst>
              <a:ext uri="{FF2B5EF4-FFF2-40B4-BE49-F238E27FC236}">
                <a16:creationId xmlns:a16="http://schemas.microsoft.com/office/drawing/2014/main" id="{90D445C9-47CD-48C4-ACFC-E42A282177BD}"/>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30947678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40352" y="1639237"/>
            <a:ext cx="3531577" cy="4455488"/>
          </a:xfrm>
        </p:spPr>
        <p:txBody>
          <a:bodyPr/>
          <a:lstStyle/>
          <a:p>
            <a:pPr marL="0" indent="0">
              <a:buNone/>
            </a:pPr>
            <a:r>
              <a:rPr lang="en-US" sz="1800" dirty="0"/>
              <a:t>The app will inform the user whether the installation was successful.</a:t>
            </a:r>
          </a:p>
        </p:txBody>
      </p:sp>
      <p:sp>
        <p:nvSpPr>
          <p:cNvPr id="14" name="Title 1">
            <a:extLst>
              <a:ext uri="{FF2B5EF4-FFF2-40B4-BE49-F238E27FC236}">
                <a16:creationId xmlns:a16="http://schemas.microsoft.com/office/drawing/2014/main" id="{F2A6F61A-E67A-4320-B835-62126DF101F0}"/>
              </a:ext>
            </a:extLst>
          </p:cNvPr>
          <p:cNvSpPr>
            <a:spLocks noGrp="1"/>
          </p:cNvSpPr>
          <p:nvPr>
            <p:ph type="title"/>
          </p:nvPr>
        </p:nvSpPr>
        <p:spPr>
          <a:xfrm>
            <a:off x="1018392" y="211392"/>
            <a:ext cx="9917086" cy="1018948"/>
          </a:xfrm>
        </p:spPr>
        <p:txBody>
          <a:bodyPr>
            <a:normAutofit/>
          </a:bodyPr>
          <a:lstStyle/>
          <a:p>
            <a:r>
              <a:rPr lang="en-US" sz="4270" b="1" dirty="0"/>
              <a:t>Calibration Installation Success</a:t>
            </a:r>
          </a:p>
        </p:txBody>
      </p:sp>
      <p:pic>
        <p:nvPicPr>
          <p:cNvPr id="8" name="Picture 7">
            <a:extLst>
              <a:ext uri="{FF2B5EF4-FFF2-40B4-BE49-F238E27FC236}">
                <a16:creationId xmlns:a16="http://schemas.microsoft.com/office/drawing/2014/main" id="{6E6FABA8-4D10-4719-968A-33EC539CF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805" y="1333127"/>
            <a:ext cx="2987497" cy="5221037"/>
          </a:xfrm>
          <a:prstGeom prst="rect">
            <a:avLst/>
          </a:prstGeom>
        </p:spPr>
      </p:pic>
      <p:sp>
        <p:nvSpPr>
          <p:cNvPr id="6" name="Slide Number Placeholder 3">
            <a:extLst>
              <a:ext uri="{FF2B5EF4-FFF2-40B4-BE49-F238E27FC236}">
                <a16:creationId xmlns:a16="http://schemas.microsoft.com/office/drawing/2014/main" id="{4823DBD0-B257-4EAA-B04A-95424A241260}"/>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37125122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8392" y="1454903"/>
            <a:ext cx="10052062" cy="4455488"/>
          </a:xfrm>
        </p:spPr>
        <p:txBody>
          <a:bodyPr/>
          <a:lstStyle/>
          <a:p>
            <a:pPr marL="0" indent="0">
              <a:buNone/>
            </a:pPr>
            <a:r>
              <a:rPr lang="en-US" sz="2000" dirty="0"/>
              <a:t>Prerequisites:</a:t>
            </a:r>
          </a:p>
          <a:p>
            <a:r>
              <a:rPr lang="en-US" sz="2000" dirty="0"/>
              <a:t>Calibration Recovery only works for ESNs that are in no parts campaign(s).</a:t>
            </a:r>
          </a:p>
          <a:p>
            <a:r>
              <a:rPr lang="en-US" sz="2000" dirty="0"/>
              <a:t>Calibration Recovery only works when using the same device that was used for original calibration download.</a:t>
            </a:r>
          </a:p>
          <a:p>
            <a:r>
              <a:rPr lang="en-US" sz="2000" dirty="0"/>
              <a:t>No fleet counts are required for Calibration Recovery.</a:t>
            </a:r>
          </a:p>
        </p:txBody>
      </p:sp>
      <p:sp>
        <p:nvSpPr>
          <p:cNvPr id="14" name="Title 1">
            <a:extLst>
              <a:ext uri="{FF2B5EF4-FFF2-40B4-BE49-F238E27FC236}">
                <a16:creationId xmlns:a16="http://schemas.microsoft.com/office/drawing/2014/main" id="{F2A6F61A-E67A-4320-B835-62126DF101F0}"/>
              </a:ext>
            </a:extLst>
          </p:cNvPr>
          <p:cNvSpPr>
            <a:spLocks noGrp="1"/>
          </p:cNvSpPr>
          <p:nvPr>
            <p:ph type="title"/>
          </p:nvPr>
        </p:nvSpPr>
        <p:spPr>
          <a:xfrm>
            <a:off x="1018392" y="435955"/>
            <a:ext cx="9917086" cy="1018948"/>
          </a:xfrm>
        </p:spPr>
        <p:txBody>
          <a:bodyPr>
            <a:normAutofit/>
          </a:bodyPr>
          <a:lstStyle/>
          <a:p>
            <a:r>
              <a:rPr lang="en-US" sz="4270" b="1" dirty="0"/>
              <a:t>Calibration Recovery Process</a:t>
            </a:r>
          </a:p>
        </p:txBody>
      </p:sp>
      <p:sp>
        <p:nvSpPr>
          <p:cNvPr id="6" name="Slide Number Placeholder 3">
            <a:extLst>
              <a:ext uri="{FF2B5EF4-FFF2-40B4-BE49-F238E27FC236}">
                <a16:creationId xmlns:a16="http://schemas.microsoft.com/office/drawing/2014/main" id="{4823DBD0-B257-4EAA-B04A-95424A241260}"/>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2835919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46163" y="1508169"/>
            <a:ext cx="3531577" cy="4455488"/>
          </a:xfrm>
        </p:spPr>
        <p:txBody>
          <a:bodyPr/>
          <a:lstStyle/>
          <a:p>
            <a:pPr marL="0" indent="0">
              <a:buNone/>
            </a:pPr>
            <a:r>
              <a:rPr lang="en-US" sz="2000" dirty="0"/>
              <a:t>If there is a loss of communication in Step 1 of 4 of calibration installation, the app will inform the user that the download failed with the option to Try Again. After re-establishing the connection and clicking on Try Again, the calibration download will start again. </a:t>
            </a:r>
            <a:endParaRPr lang="en-US" sz="2000" dirty="0">
              <a:highlight>
                <a:srgbClr val="FFFF00"/>
              </a:highlight>
            </a:endParaRPr>
          </a:p>
        </p:txBody>
      </p:sp>
      <p:sp>
        <p:nvSpPr>
          <p:cNvPr id="14" name="Title 1">
            <a:extLst>
              <a:ext uri="{FF2B5EF4-FFF2-40B4-BE49-F238E27FC236}">
                <a16:creationId xmlns:a16="http://schemas.microsoft.com/office/drawing/2014/main" id="{F2A6F61A-E67A-4320-B835-62126DF101F0}"/>
              </a:ext>
            </a:extLst>
          </p:cNvPr>
          <p:cNvSpPr>
            <a:spLocks noGrp="1"/>
          </p:cNvSpPr>
          <p:nvPr>
            <p:ph type="title"/>
          </p:nvPr>
        </p:nvSpPr>
        <p:spPr>
          <a:xfrm>
            <a:off x="1018392" y="211392"/>
            <a:ext cx="9917086" cy="1018948"/>
          </a:xfrm>
        </p:spPr>
        <p:txBody>
          <a:bodyPr>
            <a:normAutofit/>
          </a:bodyPr>
          <a:lstStyle/>
          <a:p>
            <a:r>
              <a:rPr lang="en-US" sz="4270" b="1" dirty="0"/>
              <a:t>Calibration Recovery Process</a:t>
            </a:r>
          </a:p>
        </p:txBody>
      </p:sp>
      <p:sp>
        <p:nvSpPr>
          <p:cNvPr id="6" name="Slide Number Placeholder 3">
            <a:extLst>
              <a:ext uri="{FF2B5EF4-FFF2-40B4-BE49-F238E27FC236}">
                <a16:creationId xmlns:a16="http://schemas.microsoft.com/office/drawing/2014/main" id="{4823DBD0-B257-4EAA-B04A-95424A241260}"/>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pic>
        <p:nvPicPr>
          <p:cNvPr id="5" name="Picture 4">
            <a:extLst>
              <a:ext uri="{FF2B5EF4-FFF2-40B4-BE49-F238E27FC236}">
                <a16:creationId xmlns:a16="http://schemas.microsoft.com/office/drawing/2014/main" id="{C8F1689B-538A-42B7-A9CD-492C2CC7DCC9}"/>
              </a:ext>
            </a:extLst>
          </p:cNvPr>
          <p:cNvPicPr>
            <a:picLocks noChangeAspect="1"/>
          </p:cNvPicPr>
          <p:nvPr/>
        </p:nvPicPr>
        <p:blipFill>
          <a:blip r:embed="rId3"/>
          <a:stretch>
            <a:fillRect/>
          </a:stretch>
        </p:blipFill>
        <p:spPr>
          <a:xfrm>
            <a:off x="2924284" y="1230340"/>
            <a:ext cx="2363847" cy="5137507"/>
          </a:xfrm>
          <a:prstGeom prst="rect">
            <a:avLst/>
          </a:prstGeom>
        </p:spPr>
      </p:pic>
    </p:spTree>
    <p:extLst>
      <p:ext uri="{BB962C8B-B14F-4D97-AF65-F5344CB8AC3E}">
        <p14:creationId xmlns:p14="http://schemas.microsoft.com/office/powerpoint/2010/main" val="956456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Hardware Requirements</a:t>
            </a:r>
          </a:p>
        </p:txBody>
      </p:sp>
      <p:sp>
        <p:nvSpPr>
          <p:cNvPr id="7" name="Slide Number Placeholder 3">
            <a:extLst>
              <a:ext uri="{FF2B5EF4-FFF2-40B4-BE49-F238E27FC236}">
                <a16:creationId xmlns:a16="http://schemas.microsoft.com/office/drawing/2014/main" id="{DA53389C-01F5-4391-9503-77632E0B8C67}"/>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latin typeface="Arial" panose="020B0604020202020204" pitchFamily="34" charset="0"/>
                <a:cs typeface="Arial" panose="020B0604020202020204" pitchFamily="34" charset="0"/>
              </a:rPr>
              <a:t>Public</a:t>
            </a:r>
            <a:endParaRPr lang="en-US" sz="1100"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BBCCB83F-09AD-44CD-A230-D03CC8CB18C2}"/>
              </a:ext>
            </a:extLst>
          </p:cNvPr>
          <p:cNvSpPr>
            <a:spLocks noGrp="1"/>
          </p:cNvSpPr>
          <p:nvPr>
            <p:ph idx="1"/>
          </p:nvPr>
        </p:nvSpPr>
        <p:spPr>
          <a:xfrm>
            <a:off x="1231012" y="1144800"/>
            <a:ext cx="10520978" cy="5056018"/>
          </a:xfrm>
        </p:spPr>
        <p:txBody>
          <a:bodyPr/>
          <a:lstStyle/>
          <a:p>
            <a:r>
              <a:rPr lang="en-US" sz="1800" b="1" dirty="0"/>
              <a:t>IOS</a:t>
            </a:r>
          </a:p>
          <a:p>
            <a:pPr lvl="1"/>
            <a:r>
              <a:rPr lang="en-US" sz="1600" dirty="0"/>
              <a:t>Bluetooth compatible devices only</a:t>
            </a:r>
          </a:p>
          <a:p>
            <a:pPr lvl="1"/>
            <a:r>
              <a:rPr lang="en-US" sz="1600" dirty="0"/>
              <a:t>iPhone 8, iPad (8</a:t>
            </a:r>
            <a:r>
              <a:rPr lang="en-US" sz="1600" baseline="30000" dirty="0"/>
              <a:t>th</a:t>
            </a:r>
            <a:r>
              <a:rPr lang="en-US" sz="1600" dirty="0"/>
              <a:t> generation), and newer</a:t>
            </a:r>
          </a:p>
          <a:p>
            <a:pPr lvl="1"/>
            <a:r>
              <a:rPr lang="en-US" sz="1600" dirty="0"/>
              <a:t>Minimum space requirements: 1 GB</a:t>
            </a:r>
          </a:p>
          <a:p>
            <a:pPr lvl="1"/>
            <a:r>
              <a:rPr lang="en-US" sz="1600" dirty="0"/>
              <a:t>Recommended space requirements: 2 GB</a:t>
            </a:r>
          </a:p>
          <a:p>
            <a:r>
              <a:rPr lang="en-US" sz="1800" b="1" dirty="0"/>
              <a:t>Android</a:t>
            </a:r>
          </a:p>
          <a:p>
            <a:pPr lvl="1"/>
            <a:r>
              <a:rPr lang="en-US" sz="1600" dirty="0"/>
              <a:t>Minimum OS: Android 7.1 or higher</a:t>
            </a:r>
          </a:p>
          <a:p>
            <a:pPr lvl="1"/>
            <a:r>
              <a:rPr lang="en-US" sz="1600" dirty="0"/>
              <a:t>Bluetooth compatible devices only</a:t>
            </a:r>
          </a:p>
          <a:p>
            <a:pPr lvl="1"/>
            <a:r>
              <a:rPr lang="en-US" sz="1600" dirty="0"/>
              <a:t>Minimum RAM: 2 GB</a:t>
            </a:r>
          </a:p>
          <a:p>
            <a:pPr lvl="1"/>
            <a:r>
              <a:rPr lang="en-US" sz="1600" dirty="0"/>
              <a:t>CPU Architecture: ARMv8-A</a:t>
            </a:r>
          </a:p>
          <a:p>
            <a:pPr lvl="1"/>
            <a:r>
              <a:rPr lang="en-US" sz="1600" dirty="0"/>
              <a:t>64-bit OS and processor only</a:t>
            </a:r>
          </a:p>
          <a:p>
            <a:pPr lvl="1"/>
            <a:r>
              <a:rPr lang="en-US" sz="1600" dirty="0"/>
              <a:t>Minimum space requirements: 1 GB</a:t>
            </a:r>
          </a:p>
          <a:p>
            <a:pPr lvl="1"/>
            <a:r>
              <a:rPr lang="en-US" sz="1600" dirty="0"/>
              <a:t>Recommended space requirements: 2 GB</a:t>
            </a:r>
          </a:p>
          <a:p>
            <a:endParaRPr lang="en-US" sz="1100" dirty="0"/>
          </a:p>
          <a:p>
            <a:endParaRPr lang="en-US" sz="1100" dirty="0"/>
          </a:p>
          <a:p>
            <a:pPr marL="0" indent="0">
              <a:buNone/>
            </a:pPr>
            <a:endParaRPr lang="en-US" sz="2800" dirty="0"/>
          </a:p>
          <a:p>
            <a:pPr marL="0" indent="0">
              <a:buNone/>
            </a:pPr>
            <a:endParaRPr lang="en-US" sz="2800" dirty="0"/>
          </a:p>
        </p:txBody>
      </p:sp>
    </p:spTree>
    <p:extLst>
      <p:ext uri="{BB962C8B-B14F-4D97-AF65-F5344CB8AC3E}">
        <p14:creationId xmlns:p14="http://schemas.microsoft.com/office/powerpoint/2010/main" val="1656708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4518" y="1273623"/>
            <a:ext cx="3531577" cy="4455488"/>
          </a:xfrm>
        </p:spPr>
        <p:txBody>
          <a:bodyPr/>
          <a:lstStyle/>
          <a:p>
            <a:pPr marL="0" indent="0">
              <a:buNone/>
            </a:pPr>
            <a:r>
              <a:rPr lang="en-US" sz="2000" dirty="0"/>
              <a:t>If there is a </a:t>
            </a:r>
            <a:r>
              <a:rPr lang="en-US" sz="2000" dirty="0" err="1"/>
              <a:t>cal</a:t>
            </a:r>
            <a:r>
              <a:rPr lang="en-US" sz="2000" dirty="0"/>
              <a:t> download failure in Step 2 of 4 without any loss of communication, the app will inform of the failure status of the module with the option to Try Again. </a:t>
            </a:r>
          </a:p>
          <a:p>
            <a:pPr marL="0" indent="0">
              <a:buNone/>
            </a:pPr>
            <a:r>
              <a:rPr lang="en-US" sz="2000" dirty="0"/>
              <a:t>If there is a loss of communication in Step 2 of 4, the app will inform the user that the download failed with the option to Start Over (Snapshot 2). After reconnecting, you will see Snapshot 1. </a:t>
            </a:r>
          </a:p>
          <a:p>
            <a:pPr marL="0" indent="0">
              <a:buNone/>
            </a:pPr>
            <a:r>
              <a:rPr lang="en-US" sz="2000" dirty="0"/>
              <a:t>At this point, in both cases, the module is ROM booted.</a:t>
            </a:r>
          </a:p>
        </p:txBody>
      </p:sp>
      <p:sp>
        <p:nvSpPr>
          <p:cNvPr id="14" name="Title 1">
            <a:extLst>
              <a:ext uri="{FF2B5EF4-FFF2-40B4-BE49-F238E27FC236}">
                <a16:creationId xmlns:a16="http://schemas.microsoft.com/office/drawing/2014/main" id="{F2A6F61A-E67A-4320-B835-62126DF101F0}"/>
              </a:ext>
            </a:extLst>
          </p:cNvPr>
          <p:cNvSpPr>
            <a:spLocks noGrp="1"/>
          </p:cNvSpPr>
          <p:nvPr>
            <p:ph type="title"/>
          </p:nvPr>
        </p:nvSpPr>
        <p:spPr>
          <a:xfrm>
            <a:off x="1018392" y="211392"/>
            <a:ext cx="9917086" cy="1018948"/>
          </a:xfrm>
        </p:spPr>
        <p:txBody>
          <a:bodyPr>
            <a:normAutofit/>
          </a:bodyPr>
          <a:lstStyle/>
          <a:p>
            <a:r>
              <a:rPr lang="en-US" sz="4270" b="1" dirty="0"/>
              <a:t>Calibration Recovery Process</a:t>
            </a:r>
          </a:p>
        </p:txBody>
      </p:sp>
      <p:sp>
        <p:nvSpPr>
          <p:cNvPr id="6" name="Slide Number Placeholder 3">
            <a:extLst>
              <a:ext uri="{FF2B5EF4-FFF2-40B4-BE49-F238E27FC236}">
                <a16:creationId xmlns:a16="http://schemas.microsoft.com/office/drawing/2014/main" id="{4823DBD0-B257-4EAA-B04A-95424A241260}"/>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pic>
        <p:nvPicPr>
          <p:cNvPr id="9" name="Picture 8">
            <a:extLst>
              <a:ext uri="{FF2B5EF4-FFF2-40B4-BE49-F238E27FC236}">
                <a16:creationId xmlns:a16="http://schemas.microsoft.com/office/drawing/2014/main" id="{CADB9FCA-D2A9-4525-A3F7-65811CBF0275}"/>
              </a:ext>
            </a:extLst>
          </p:cNvPr>
          <p:cNvPicPr>
            <a:picLocks noChangeAspect="1"/>
          </p:cNvPicPr>
          <p:nvPr/>
        </p:nvPicPr>
        <p:blipFill>
          <a:blip r:embed="rId3"/>
          <a:stretch>
            <a:fillRect/>
          </a:stretch>
        </p:blipFill>
        <p:spPr>
          <a:xfrm>
            <a:off x="1256522" y="1230340"/>
            <a:ext cx="2351879" cy="5111496"/>
          </a:xfrm>
          <a:prstGeom prst="rect">
            <a:avLst/>
          </a:prstGeom>
        </p:spPr>
      </p:pic>
      <p:sp>
        <p:nvSpPr>
          <p:cNvPr id="2" name="TextBox 1">
            <a:extLst>
              <a:ext uri="{FF2B5EF4-FFF2-40B4-BE49-F238E27FC236}">
                <a16:creationId xmlns:a16="http://schemas.microsoft.com/office/drawing/2014/main" id="{11682F9E-B58A-4C0E-8F73-AA5D5EEDEDB8}"/>
              </a:ext>
            </a:extLst>
          </p:cNvPr>
          <p:cNvSpPr txBox="1"/>
          <p:nvPr/>
        </p:nvSpPr>
        <p:spPr>
          <a:xfrm>
            <a:off x="1756635" y="886535"/>
            <a:ext cx="1351652" cy="369332"/>
          </a:xfrm>
          <a:prstGeom prst="rect">
            <a:avLst/>
          </a:prstGeom>
          <a:noFill/>
        </p:spPr>
        <p:txBody>
          <a:bodyPr wrap="none" rtlCol="0">
            <a:spAutoFit/>
          </a:bodyPr>
          <a:lstStyle/>
          <a:p>
            <a:r>
              <a:rPr lang="en-US" dirty="0"/>
              <a:t>Snapshot 1</a:t>
            </a:r>
          </a:p>
        </p:txBody>
      </p:sp>
      <p:sp>
        <p:nvSpPr>
          <p:cNvPr id="7" name="TextBox 6">
            <a:extLst>
              <a:ext uri="{FF2B5EF4-FFF2-40B4-BE49-F238E27FC236}">
                <a16:creationId xmlns:a16="http://schemas.microsoft.com/office/drawing/2014/main" id="{D2B8EB24-2FB2-4E96-93B9-93879010DF3D}"/>
              </a:ext>
            </a:extLst>
          </p:cNvPr>
          <p:cNvSpPr txBox="1"/>
          <p:nvPr/>
        </p:nvSpPr>
        <p:spPr>
          <a:xfrm>
            <a:off x="4995507" y="861008"/>
            <a:ext cx="1351652" cy="369332"/>
          </a:xfrm>
          <a:prstGeom prst="rect">
            <a:avLst/>
          </a:prstGeom>
          <a:noFill/>
        </p:spPr>
        <p:txBody>
          <a:bodyPr wrap="none" rtlCol="0">
            <a:spAutoFit/>
          </a:bodyPr>
          <a:lstStyle/>
          <a:p>
            <a:r>
              <a:rPr lang="en-US" dirty="0"/>
              <a:t>Snapshot 2</a:t>
            </a:r>
          </a:p>
        </p:txBody>
      </p:sp>
      <p:pic>
        <p:nvPicPr>
          <p:cNvPr id="10" name="Picture 9">
            <a:extLst>
              <a:ext uri="{FF2B5EF4-FFF2-40B4-BE49-F238E27FC236}">
                <a16:creationId xmlns:a16="http://schemas.microsoft.com/office/drawing/2014/main" id="{62AE7725-ECAB-4A1C-AE82-F67FF4869A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8242" y="1230341"/>
            <a:ext cx="2361784" cy="5111495"/>
          </a:xfrm>
          <a:prstGeom prst="rect">
            <a:avLst/>
          </a:prstGeom>
        </p:spPr>
      </p:pic>
    </p:spTree>
    <p:extLst>
      <p:ext uri="{BB962C8B-B14F-4D97-AF65-F5344CB8AC3E}">
        <p14:creationId xmlns:p14="http://schemas.microsoft.com/office/powerpoint/2010/main" val="27941335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92611" y="1458461"/>
            <a:ext cx="3531577" cy="4455488"/>
          </a:xfrm>
        </p:spPr>
        <p:txBody>
          <a:bodyPr/>
          <a:lstStyle/>
          <a:p>
            <a:pPr marL="0" indent="0">
              <a:buNone/>
            </a:pPr>
            <a:r>
              <a:rPr lang="en-US" sz="1600" dirty="0"/>
              <a:t>If there is a </a:t>
            </a:r>
            <a:r>
              <a:rPr lang="en-US" sz="1600" dirty="0" err="1"/>
              <a:t>cal</a:t>
            </a:r>
            <a:r>
              <a:rPr lang="en-US" sz="1600" dirty="0"/>
              <a:t> download failure in Step 3 of 4 or Step 4 of 4 without any loss of communication, the app will inform of the failure status of the module with the option to Ignore and Continue or Try Again.</a:t>
            </a:r>
          </a:p>
          <a:p>
            <a:pPr marL="0" indent="0">
              <a:buNone/>
            </a:pPr>
            <a:r>
              <a:rPr lang="en-US" sz="1600" dirty="0"/>
              <a:t>If there is a loss of communication in Step 3 of 4 or Step 4 of 4, the app will inform the user that the installation failed with the option to Start Over (Snapshot 2). After reconnecting, you will see Snapshot 1. </a:t>
            </a:r>
          </a:p>
          <a:p>
            <a:pPr marL="0" indent="0">
              <a:buNone/>
            </a:pPr>
            <a:r>
              <a:rPr lang="en-US" sz="1600" dirty="0"/>
              <a:t>If the </a:t>
            </a:r>
            <a:r>
              <a:rPr lang="en-US" sz="1600" dirty="0" err="1"/>
              <a:t>cal</a:t>
            </a:r>
            <a:r>
              <a:rPr lang="en-US" sz="1600" dirty="0"/>
              <a:t> recovery does not work, the user can chose to Share the Recovery Files and use INSITE to recover.</a:t>
            </a:r>
          </a:p>
          <a:p>
            <a:pPr marL="0" indent="0">
              <a:buNone/>
            </a:pPr>
            <a:r>
              <a:rPr lang="en-US" sz="1600" dirty="0"/>
              <a:t>At this point, in both cases, the module is up-to-date but few parameters failed to restore.</a:t>
            </a:r>
          </a:p>
        </p:txBody>
      </p:sp>
      <p:sp>
        <p:nvSpPr>
          <p:cNvPr id="14" name="Title 1">
            <a:extLst>
              <a:ext uri="{FF2B5EF4-FFF2-40B4-BE49-F238E27FC236}">
                <a16:creationId xmlns:a16="http://schemas.microsoft.com/office/drawing/2014/main" id="{F2A6F61A-E67A-4320-B835-62126DF101F0}"/>
              </a:ext>
            </a:extLst>
          </p:cNvPr>
          <p:cNvSpPr>
            <a:spLocks noGrp="1"/>
          </p:cNvSpPr>
          <p:nvPr>
            <p:ph type="title"/>
          </p:nvPr>
        </p:nvSpPr>
        <p:spPr>
          <a:xfrm>
            <a:off x="1018392" y="211392"/>
            <a:ext cx="9917086" cy="1018948"/>
          </a:xfrm>
        </p:spPr>
        <p:txBody>
          <a:bodyPr>
            <a:normAutofit/>
          </a:bodyPr>
          <a:lstStyle/>
          <a:p>
            <a:r>
              <a:rPr lang="en-US" sz="4270" b="1" dirty="0"/>
              <a:t>Calibration Recovery Process</a:t>
            </a:r>
          </a:p>
        </p:txBody>
      </p:sp>
      <p:sp>
        <p:nvSpPr>
          <p:cNvPr id="6" name="Slide Number Placeholder 3">
            <a:extLst>
              <a:ext uri="{FF2B5EF4-FFF2-40B4-BE49-F238E27FC236}">
                <a16:creationId xmlns:a16="http://schemas.microsoft.com/office/drawing/2014/main" id="{4823DBD0-B257-4EAA-B04A-95424A241260}"/>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pic>
        <p:nvPicPr>
          <p:cNvPr id="12" name="Picture 11">
            <a:extLst>
              <a:ext uri="{FF2B5EF4-FFF2-40B4-BE49-F238E27FC236}">
                <a16:creationId xmlns:a16="http://schemas.microsoft.com/office/drawing/2014/main" id="{6AB4FE0B-5568-443B-B038-198B171723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4672" y="1451766"/>
            <a:ext cx="2239701" cy="4847276"/>
          </a:xfrm>
          <a:prstGeom prst="rect">
            <a:avLst/>
          </a:prstGeom>
        </p:spPr>
      </p:pic>
      <p:pic>
        <p:nvPicPr>
          <p:cNvPr id="15" name="Picture 14">
            <a:extLst>
              <a:ext uri="{FF2B5EF4-FFF2-40B4-BE49-F238E27FC236}">
                <a16:creationId xmlns:a16="http://schemas.microsoft.com/office/drawing/2014/main" id="{9CC63EDA-6914-4F83-A28B-40A71DD45E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275" y="1458461"/>
            <a:ext cx="2239702" cy="4847279"/>
          </a:xfrm>
          <a:prstGeom prst="rect">
            <a:avLst/>
          </a:prstGeom>
        </p:spPr>
      </p:pic>
      <p:pic>
        <p:nvPicPr>
          <p:cNvPr id="17" name="Picture 16">
            <a:extLst>
              <a:ext uri="{FF2B5EF4-FFF2-40B4-BE49-F238E27FC236}">
                <a16:creationId xmlns:a16="http://schemas.microsoft.com/office/drawing/2014/main" id="{770F4EA0-399E-4AC1-99D1-3740FA912B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5521" y="1458461"/>
            <a:ext cx="2236607" cy="4840581"/>
          </a:xfrm>
          <a:prstGeom prst="rect">
            <a:avLst/>
          </a:prstGeom>
        </p:spPr>
      </p:pic>
      <p:sp>
        <p:nvSpPr>
          <p:cNvPr id="8" name="TextBox 7">
            <a:extLst>
              <a:ext uri="{FF2B5EF4-FFF2-40B4-BE49-F238E27FC236}">
                <a16:creationId xmlns:a16="http://schemas.microsoft.com/office/drawing/2014/main" id="{25E1CF86-365A-4105-B4A2-D784C02BB6D0}"/>
              </a:ext>
            </a:extLst>
          </p:cNvPr>
          <p:cNvSpPr txBox="1"/>
          <p:nvPr/>
        </p:nvSpPr>
        <p:spPr>
          <a:xfrm>
            <a:off x="2607151" y="1025220"/>
            <a:ext cx="1351652" cy="369332"/>
          </a:xfrm>
          <a:prstGeom prst="rect">
            <a:avLst/>
          </a:prstGeom>
          <a:noFill/>
        </p:spPr>
        <p:txBody>
          <a:bodyPr wrap="none" rtlCol="0">
            <a:spAutoFit/>
          </a:bodyPr>
          <a:lstStyle/>
          <a:p>
            <a:r>
              <a:rPr lang="en-US" dirty="0"/>
              <a:t>Snapshot 1</a:t>
            </a:r>
          </a:p>
        </p:txBody>
      </p:sp>
      <p:sp>
        <p:nvSpPr>
          <p:cNvPr id="9" name="TextBox 8">
            <a:extLst>
              <a:ext uri="{FF2B5EF4-FFF2-40B4-BE49-F238E27FC236}">
                <a16:creationId xmlns:a16="http://schemas.microsoft.com/office/drawing/2014/main" id="{88A911CA-B008-4038-AA24-3F6067A2869A}"/>
              </a:ext>
            </a:extLst>
          </p:cNvPr>
          <p:cNvSpPr txBox="1"/>
          <p:nvPr/>
        </p:nvSpPr>
        <p:spPr>
          <a:xfrm>
            <a:off x="6211909" y="1025220"/>
            <a:ext cx="1351652" cy="369332"/>
          </a:xfrm>
          <a:prstGeom prst="rect">
            <a:avLst/>
          </a:prstGeom>
          <a:noFill/>
        </p:spPr>
        <p:txBody>
          <a:bodyPr wrap="none" rtlCol="0">
            <a:spAutoFit/>
          </a:bodyPr>
          <a:lstStyle/>
          <a:p>
            <a:r>
              <a:rPr lang="en-US" dirty="0"/>
              <a:t>Snapshot 2</a:t>
            </a:r>
          </a:p>
        </p:txBody>
      </p:sp>
    </p:spTree>
    <p:extLst>
      <p:ext uri="{BB962C8B-B14F-4D97-AF65-F5344CB8AC3E}">
        <p14:creationId xmlns:p14="http://schemas.microsoft.com/office/powerpoint/2010/main" val="16523572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4918" y="1509882"/>
            <a:ext cx="9800946" cy="4455488"/>
          </a:xfrm>
        </p:spPr>
        <p:txBody>
          <a:bodyPr/>
          <a:lstStyle/>
          <a:p>
            <a:pPr marL="0" indent="0">
              <a:buNone/>
            </a:pPr>
            <a:r>
              <a:rPr lang="en-US" sz="2400" dirty="0"/>
              <a:t>If any of above prerequisites for calibration recovery process is not met, user has to use INSITE to try to recover a rom-booted ECM. </a:t>
            </a:r>
          </a:p>
          <a:p>
            <a:pPr marL="0" indent="0">
              <a:buNone/>
            </a:pPr>
            <a:r>
              <a:rPr lang="en-US" sz="2400" dirty="0"/>
              <a:t>In Guidanz Mobile app, go to the event folder and find the trim recovery file (ending in .</a:t>
            </a:r>
            <a:r>
              <a:rPr lang="en-US" sz="2400" dirty="0" err="1"/>
              <a:t>trm</a:t>
            </a:r>
            <a:r>
              <a:rPr lang="en-US" sz="2400" dirty="0"/>
              <a:t>). Share the file with a user who has INSITE installed on his computer and the required INSITE subscription. </a:t>
            </a:r>
          </a:p>
          <a:p>
            <a:pPr marL="0" indent="0">
              <a:buNone/>
            </a:pPr>
            <a:r>
              <a:rPr lang="en-US" sz="2400" dirty="0"/>
              <a:t>Save the trim recovery file in the C:\Intelect\INSITE\Cal Logs folder. Connect to the rom-booted ECM and download the same calibration as in the app while using the trim recovery file. A </a:t>
            </a:r>
            <a:r>
              <a:rPr lang="en-US" sz="2400" dirty="0" err="1"/>
              <a:t>fleetcount</a:t>
            </a:r>
            <a:r>
              <a:rPr lang="en-US" sz="2400" dirty="0"/>
              <a:t> will be required.</a:t>
            </a:r>
          </a:p>
        </p:txBody>
      </p:sp>
      <p:sp>
        <p:nvSpPr>
          <p:cNvPr id="14" name="Title 1">
            <a:extLst>
              <a:ext uri="{FF2B5EF4-FFF2-40B4-BE49-F238E27FC236}">
                <a16:creationId xmlns:a16="http://schemas.microsoft.com/office/drawing/2014/main" id="{F2A6F61A-E67A-4320-B835-62126DF101F0}"/>
              </a:ext>
            </a:extLst>
          </p:cNvPr>
          <p:cNvSpPr>
            <a:spLocks noGrp="1"/>
          </p:cNvSpPr>
          <p:nvPr>
            <p:ph type="title"/>
          </p:nvPr>
        </p:nvSpPr>
        <p:spPr>
          <a:xfrm>
            <a:off x="1384918" y="467108"/>
            <a:ext cx="10457895" cy="733619"/>
          </a:xfrm>
        </p:spPr>
        <p:txBody>
          <a:bodyPr>
            <a:normAutofit/>
          </a:bodyPr>
          <a:lstStyle/>
          <a:p>
            <a:r>
              <a:rPr lang="en-US" sz="3600" b="1" dirty="0"/>
              <a:t>Calibration Recovery Process with INSITE</a:t>
            </a:r>
          </a:p>
        </p:txBody>
      </p:sp>
      <p:sp>
        <p:nvSpPr>
          <p:cNvPr id="6" name="Slide Number Placeholder 3">
            <a:extLst>
              <a:ext uri="{FF2B5EF4-FFF2-40B4-BE49-F238E27FC236}">
                <a16:creationId xmlns:a16="http://schemas.microsoft.com/office/drawing/2014/main" id="{4823DBD0-B257-4EAA-B04A-95424A241260}"/>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2712262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Analyze Equipment</a:t>
            </a:r>
          </a:p>
        </p:txBody>
      </p:sp>
      <p:sp>
        <p:nvSpPr>
          <p:cNvPr id="3" name="Content Placeholder 2"/>
          <p:cNvSpPr>
            <a:spLocks noGrp="1"/>
          </p:cNvSpPr>
          <p:nvPr>
            <p:ph idx="1"/>
          </p:nvPr>
        </p:nvSpPr>
        <p:spPr>
          <a:xfrm>
            <a:off x="7581530" y="1515666"/>
            <a:ext cx="4451722" cy="4521777"/>
          </a:xfrm>
        </p:spPr>
        <p:txBody>
          <a:bodyPr/>
          <a:lstStyle/>
          <a:p>
            <a:r>
              <a:rPr lang="en-US" sz="1400" dirty="0"/>
              <a:t>When selecting Analyze Equipment the app pulls up Engine Serial Number, and Customer Name from ECM, and the user can edit them if they are incorrect. The user can also enter Customer Unit Number and Odometer/Engine hours and Complaint or Other Notes. </a:t>
            </a:r>
          </a:p>
          <a:p>
            <a:r>
              <a:rPr lang="en-US" sz="1400" dirty="0"/>
              <a:t>The user is taken directly to the Equipment Dashboard</a:t>
            </a:r>
          </a:p>
          <a:p>
            <a:r>
              <a:rPr lang="en-US" sz="1400" dirty="0"/>
              <a:t>Faults will be displayed in a prioritized order</a:t>
            </a:r>
          </a:p>
          <a:p>
            <a:pPr lvl="1"/>
            <a:r>
              <a:rPr lang="en-US" sz="1400" dirty="0"/>
              <a:t>Does not apply to multiple ECM engines</a:t>
            </a:r>
          </a:p>
          <a:p>
            <a:r>
              <a:rPr lang="en-US" sz="1400" dirty="0"/>
              <a:t>An event folder will be created. The Event Number is being displayed.</a:t>
            </a:r>
          </a:p>
          <a:p>
            <a:endParaRPr lang="en-US" sz="2000" dirty="0"/>
          </a:p>
        </p:txBody>
      </p:sp>
      <p:sp>
        <p:nvSpPr>
          <p:cNvPr id="4" name="Slide Number Placeholder 3"/>
          <p:cNvSpPr>
            <a:spLocks noGrp="1"/>
          </p:cNvSpPr>
          <p:nvPr>
            <p:ph type="sldNum" sz="quarter" idx="4"/>
          </p:nvPr>
        </p:nvSpPr>
        <p:spPr/>
        <p:txBody>
          <a:bodyPr/>
          <a:lstStyle/>
          <a:p>
            <a:fld id="{E6B12F72-1F04-4DFF-871D-B3B495007E36}" type="slidenum">
              <a:rPr lang="en-US" smtClean="0"/>
              <a:t>53</a:t>
            </a:fld>
            <a:endParaRPr lang="en-US"/>
          </a:p>
        </p:txBody>
      </p:sp>
      <p:pic>
        <p:nvPicPr>
          <p:cNvPr id="7" name="Picture 6" descr="Graphical user interface, application&#10;&#10;Description automatically generated">
            <a:extLst>
              <a:ext uri="{FF2B5EF4-FFF2-40B4-BE49-F238E27FC236}">
                <a16:creationId xmlns:a16="http://schemas.microsoft.com/office/drawing/2014/main" id="{D9F58B2B-D0B0-4EE3-A70C-4FDE190614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945" y="1515666"/>
            <a:ext cx="2287765" cy="4859592"/>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D058F641-1B06-439F-9CB9-BECF8CBDF7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1693" y="1515666"/>
            <a:ext cx="2310503" cy="4859592"/>
          </a:xfrm>
          <a:prstGeom prst="rect">
            <a:avLst/>
          </a:prstGeom>
        </p:spPr>
      </p:pic>
    </p:spTree>
    <p:extLst>
      <p:ext uri="{BB962C8B-B14F-4D97-AF65-F5344CB8AC3E}">
        <p14:creationId xmlns:p14="http://schemas.microsoft.com/office/powerpoint/2010/main" val="40150844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400" y="248715"/>
            <a:ext cx="9917086" cy="1018948"/>
          </a:xfrm>
        </p:spPr>
        <p:txBody>
          <a:bodyPr>
            <a:normAutofit/>
          </a:bodyPr>
          <a:lstStyle/>
          <a:p>
            <a:r>
              <a:rPr lang="en-US" sz="3600" b="1" dirty="0"/>
              <a:t>Engine Serial Number (ESN) Eligibility Check</a:t>
            </a:r>
          </a:p>
        </p:txBody>
      </p:sp>
      <p:sp>
        <p:nvSpPr>
          <p:cNvPr id="3" name="Content Placeholder 2"/>
          <p:cNvSpPr>
            <a:spLocks noGrp="1"/>
          </p:cNvSpPr>
          <p:nvPr>
            <p:ph idx="1"/>
          </p:nvPr>
        </p:nvSpPr>
        <p:spPr>
          <a:xfrm>
            <a:off x="6110151" y="1685889"/>
            <a:ext cx="4372733" cy="4455488"/>
          </a:xfrm>
        </p:spPr>
        <p:txBody>
          <a:bodyPr/>
          <a:lstStyle/>
          <a:p>
            <a:pPr marL="0" indent="0">
              <a:buNone/>
            </a:pPr>
            <a:r>
              <a:rPr lang="en-US" sz="1800" dirty="0"/>
              <a:t>The app will notify the user of the availability of a calibration campaign. </a:t>
            </a:r>
          </a:p>
          <a:p>
            <a:pPr marL="0" indent="0">
              <a:buNone/>
            </a:pPr>
            <a:r>
              <a:rPr lang="en-US" sz="1800" dirty="0"/>
              <a:t>Every time a user connects to an ECM, if a calibration campaign is found a notification of Calibration Campaign Availability will be displayed if the ESN is in campaign.</a:t>
            </a:r>
          </a:p>
          <a:p>
            <a:pPr marL="0" indent="0">
              <a:buNone/>
            </a:pPr>
            <a:r>
              <a:rPr lang="en-US" sz="1800" dirty="0"/>
              <a:t>If user clicks on Begin Process the app will take the user to the Calibration Download process.</a:t>
            </a:r>
          </a:p>
          <a:p>
            <a:pPr marL="0" indent="0">
              <a:buNone/>
            </a:pPr>
            <a:r>
              <a:rPr lang="en-US" sz="1800" dirty="0"/>
              <a:t>If the Engine Serial Number in the ECM is not part of a calibration campaign, there will not be a notification.</a:t>
            </a:r>
          </a:p>
          <a:p>
            <a:pPr marL="0" indent="0">
              <a:buNone/>
            </a:pPr>
            <a:r>
              <a:rPr lang="en-US" sz="1800" dirty="0"/>
              <a:t>If the user wishes to participate in </a:t>
            </a:r>
            <a:r>
              <a:rPr lang="en-US" sz="1800" dirty="0" err="1"/>
              <a:t>cal</a:t>
            </a:r>
            <a:r>
              <a:rPr lang="en-US" sz="1800" dirty="0"/>
              <a:t> campaign field test, please contact CumminsFieldTest@cummins.com.</a:t>
            </a:r>
          </a:p>
          <a:p>
            <a:pPr marL="0" indent="0">
              <a:buNone/>
            </a:pPr>
            <a:endParaRPr lang="en-US" sz="1800" dirty="0"/>
          </a:p>
          <a:p>
            <a:pPr marL="0" indent="0">
              <a:buNone/>
            </a:pPr>
            <a:endParaRPr lang="en-US" sz="1800" dirty="0"/>
          </a:p>
        </p:txBody>
      </p:sp>
      <p:sp>
        <p:nvSpPr>
          <p:cNvPr id="4" name="Slide Number Placeholder 3"/>
          <p:cNvSpPr>
            <a:spLocks noGrp="1"/>
          </p:cNvSpPr>
          <p:nvPr>
            <p:ph type="sldNum" sz="quarter" idx="4"/>
          </p:nvPr>
        </p:nvSpPr>
        <p:spPr/>
        <p:txBody>
          <a:bodyPr/>
          <a:lstStyle/>
          <a:p>
            <a:fld id="{E6B12F72-1F04-4DFF-871D-B3B495007E36}" type="slidenum">
              <a:rPr lang="en-US" smtClean="0"/>
              <a:t>54</a:t>
            </a:fld>
            <a:endParaRPr lang="en-US"/>
          </a:p>
        </p:txBody>
      </p:sp>
      <p:pic>
        <p:nvPicPr>
          <p:cNvPr id="7" name="Picture 6" descr="Graphical user interface, website&#10;&#10;Description automatically generated">
            <a:extLst>
              <a:ext uri="{FF2B5EF4-FFF2-40B4-BE49-F238E27FC236}">
                <a16:creationId xmlns:a16="http://schemas.microsoft.com/office/drawing/2014/main" id="{ADA8A91C-09D4-416B-9217-01257A8A3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281" y="1685890"/>
            <a:ext cx="2126876" cy="4455488"/>
          </a:xfrm>
          <a:prstGeom prst="rect">
            <a:avLst/>
          </a:prstGeom>
        </p:spPr>
      </p:pic>
    </p:spTree>
    <p:extLst>
      <p:ext uri="{BB962C8B-B14F-4D97-AF65-F5344CB8AC3E}">
        <p14:creationId xmlns:p14="http://schemas.microsoft.com/office/powerpoint/2010/main" val="24938482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Equipment Dashboard</a:t>
            </a:r>
            <a:br>
              <a:rPr lang="en-US" b="1" dirty="0"/>
            </a:br>
            <a:r>
              <a:rPr lang="en-US" b="1" dirty="0"/>
              <a:t>(Equipment Summary Screen)</a:t>
            </a:r>
          </a:p>
        </p:txBody>
      </p:sp>
      <p:sp>
        <p:nvSpPr>
          <p:cNvPr id="3" name="Content Placeholder 2"/>
          <p:cNvSpPr>
            <a:spLocks noGrp="1"/>
          </p:cNvSpPr>
          <p:nvPr>
            <p:ph idx="1"/>
          </p:nvPr>
        </p:nvSpPr>
        <p:spPr>
          <a:xfrm>
            <a:off x="8389397" y="1482848"/>
            <a:ext cx="3310965" cy="1530087"/>
          </a:xfrm>
        </p:spPr>
        <p:txBody>
          <a:bodyPr/>
          <a:lstStyle/>
          <a:p>
            <a:r>
              <a:rPr lang="en-US" sz="1400" dirty="0"/>
              <a:t>The equipment summary screen will show in different sections (if available):</a:t>
            </a:r>
          </a:p>
          <a:p>
            <a:pPr lvl="1"/>
            <a:r>
              <a:rPr lang="en-US" sz="1400" dirty="0"/>
              <a:t>Equipment Dataplate</a:t>
            </a:r>
          </a:p>
          <a:p>
            <a:pPr lvl="1"/>
            <a:r>
              <a:rPr lang="en-US" sz="1400" dirty="0"/>
              <a:t>Cummins Engines</a:t>
            </a:r>
          </a:p>
          <a:p>
            <a:pPr lvl="2"/>
            <a:r>
              <a:rPr lang="en-US" sz="1400" dirty="0"/>
              <a:t>Engine #1 </a:t>
            </a:r>
          </a:p>
          <a:p>
            <a:pPr lvl="1"/>
            <a:r>
              <a:rPr lang="en-US" sz="1400" dirty="0"/>
              <a:t>Public Cummins Devices,</a:t>
            </a:r>
          </a:p>
          <a:p>
            <a:pPr lvl="2"/>
            <a:r>
              <a:rPr lang="en-US" sz="1400" dirty="0"/>
              <a:t>Route Parameter Manager</a:t>
            </a:r>
          </a:p>
          <a:p>
            <a:pPr lvl="2"/>
            <a:r>
              <a:rPr lang="en-US" sz="1400" dirty="0"/>
              <a:t>Acumen On-Board Data Logger</a:t>
            </a:r>
          </a:p>
          <a:p>
            <a:pPr lvl="2"/>
            <a:r>
              <a:rPr lang="en-US" sz="1400" dirty="0"/>
              <a:t>Smart Devices, etc.</a:t>
            </a:r>
          </a:p>
          <a:p>
            <a:pPr lvl="1"/>
            <a:r>
              <a:rPr lang="en-US" sz="1400" dirty="0"/>
              <a:t>Other Devices</a:t>
            </a:r>
          </a:p>
          <a:p>
            <a:pPr lvl="2"/>
            <a:r>
              <a:rPr lang="en-US" sz="1400" dirty="0"/>
              <a:t>Transmission</a:t>
            </a:r>
          </a:p>
          <a:p>
            <a:pPr lvl="2"/>
            <a:r>
              <a:rPr lang="en-US" sz="1400" dirty="0"/>
              <a:t>Brake Controller, etc.</a:t>
            </a:r>
          </a:p>
          <a:p>
            <a:r>
              <a:rPr lang="en-US" sz="1400" kern="0" dirty="0"/>
              <a:t>A yellow indicator will show unsupported devices (e.g. Rombooted devices)</a:t>
            </a:r>
          </a:p>
          <a:p>
            <a:r>
              <a:rPr lang="en-US" sz="1400" kern="0" dirty="0"/>
              <a:t>User can also get to the Equipment Dashboard by selecting Dashboard in the Menu button</a:t>
            </a:r>
          </a:p>
        </p:txBody>
      </p:sp>
      <p:sp>
        <p:nvSpPr>
          <p:cNvPr id="7" name="Slide Number Placeholder 6"/>
          <p:cNvSpPr>
            <a:spLocks noGrp="1"/>
          </p:cNvSpPr>
          <p:nvPr>
            <p:ph type="sldNum" sz="quarter" idx="4"/>
          </p:nvPr>
        </p:nvSpPr>
        <p:spPr/>
        <p:txBody>
          <a:bodyPr/>
          <a:lstStyle/>
          <a:p>
            <a:fld id="{E6B12F72-1F04-4DFF-871D-B3B495007E36}" type="slidenum">
              <a:rPr lang="en-US" smtClean="0"/>
              <a:t>55</a:t>
            </a:fld>
            <a:endParaRPr lang="en-US"/>
          </a:p>
        </p:txBody>
      </p:sp>
      <p:pic>
        <p:nvPicPr>
          <p:cNvPr id="12" name="Picture 11" descr="Text&#10;&#10;Description automatically generated">
            <a:extLst>
              <a:ext uri="{FF2B5EF4-FFF2-40B4-BE49-F238E27FC236}">
                <a16:creationId xmlns:a16="http://schemas.microsoft.com/office/drawing/2014/main" id="{4D169B24-0DB5-48A7-B324-F752FE4CD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179" y="1741978"/>
            <a:ext cx="2305432" cy="4738945"/>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0412D46B-B83E-4378-93E2-48A9C23040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6735" y="1741977"/>
            <a:ext cx="2305432" cy="4738946"/>
          </a:xfrm>
          <a:prstGeom prst="rect">
            <a:avLst/>
          </a:prstGeom>
        </p:spPr>
      </p:pic>
      <p:sp>
        <p:nvSpPr>
          <p:cNvPr id="11" name="Rectangle 10">
            <a:extLst>
              <a:ext uri="{FF2B5EF4-FFF2-40B4-BE49-F238E27FC236}">
                <a16:creationId xmlns:a16="http://schemas.microsoft.com/office/drawing/2014/main" id="{BE4A9038-03A2-4482-9801-601BEF3EE723}"/>
              </a:ext>
            </a:extLst>
          </p:cNvPr>
          <p:cNvSpPr/>
          <p:nvPr/>
        </p:nvSpPr>
        <p:spPr bwMode="auto">
          <a:xfrm flipV="1">
            <a:off x="7702948" y="1863278"/>
            <a:ext cx="565936" cy="457200"/>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6" name="Picture 5" descr="Graphical user interface, application&#10;&#10;Description automatically generated">
            <a:extLst>
              <a:ext uri="{FF2B5EF4-FFF2-40B4-BE49-F238E27FC236}">
                <a16:creationId xmlns:a16="http://schemas.microsoft.com/office/drawing/2014/main" id="{4A1C764C-C069-453C-9D82-945BEFBC87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8429" y="1741977"/>
            <a:ext cx="2267793" cy="4738946"/>
          </a:xfrm>
          <a:prstGeom prst="rect">
            <a:avLst/>
          </a:prstGeom>
        </p:spPr>
      </p:pic>
    </p:spTree>
    <p:extLst>
      <p:ext uri="{BB962C8B-B14F-4D97-AF65-F5344CB8AC3E}">
        <p14:creationId xmlns:p14="http://schemas.microsoft.com/office/powerpoint/2010/main" val="42615853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Acumen On-Board Data Logger</a:t>
            </a:r>
          </a:p>
        </p:txBody>
      </p:sp>
      <p:sp>
        <p:nvSpPr>
          <p:cNvPr id="3" name="Content Placeholder 2"/>
          <p:cNvSpPr>
            <a:spLocks noGrp="1"/>
          </p:cNvSpPr>
          <p:nvPr>
            <p:ph idx="1"/>
          </p:nvPr>
        </p:nvSpPr>
        <p:spPr>
          <a:xfrm>
            <a:off x="7853575" y="1551330"/>
            <a:ext cx="3552171" cy="1229605"/>
          </a:xfrm>
        </p:spPr>
        <p:txBody>
          <a:bodyPr/>
          <a:lstStyle/>
          <a:p>
            <a:pPr lvl="0" fontAlgn="ctr"/>
            <a:r>
              <a:rPr lang="en-US" sz="2800" dirty="0"/>
              <a:t>The ACUMEN On-Board data logger device is supported and allows user detect and display fault and data plate details, and to monitor data.</a:t>
            </a:r>
          </a:p>
        </p:txBody>
      </p:sp>
      <p:sp>
        <p:nvSpPr>
          <p:cNvPr id="8" name="Slide Number Placeholder 7"/>
          <p:cNvSpPr>
            <a:spLocks noGrp="1"/>
          </p:cNvSpPr>
          <p:nvPr>
            <p:ph type="sldNum" sz="quarter" idx="4"/>
          </p:nvPr>
        </p:nvSpPr>
        <p:spPr/>
        <p:txBody>
          <a:bodyPr/>
          <a:lstStyle/>
          <a:p>
            <a:fld id="{E6B12F72-1F04-4DFF-871D-B3B495007E36}" type="slidenum">
              <a:rPr lang="en-US" smtClean="0"/>
              <a:t>56</a:t>
            </a:fld>
            <a:endParaRPr lang="en-US"/>
          </a:p>
        </p:txBody>
      </p:sp>
      <p:pic>
        <p:nvPicPr>
          <p:cNvPr id="10" name="Picture 9">
            <a:extLst>
              <a:ext uri="{FF2B5EF4-FFF2-40B4-BE49-F238E27FC236}">
                <a16:creationId xmlns:a16="http://schemas.microsoft.com/office/drawing/2014/main" id="{F397C493-6773-4432-9495-F818A0F2F5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543" y="1546665"/>
            <a:ext cx="2228913" cy="4823927"/>
          </a:xfrm>
          <a:prstGeom prst="rect">
            <a:avLst/>
          </a:prstGeom>
        </p:spPr>
      </p:pic>
      <p:pic>
        <p:nvPicPr>
          <p:cNvPr id="5" name="Picture 4">
            <a:extLst>
              <a:ext uri="{FF2B5EF4-FFF2-40B4-BE49-F238E27FC236}">
                <a16:creationId xmlns:a16="http://schemas.microsoft.com/office/drawing/2014/main" id="{D0588D85-AC95-4B27-8D62-F5763369A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602" y="1546665"/>
            <a:ext cx="3162300" cy="4823927"/>
          </a:xfrm>
          <a:prstGeom prst="rect">
            <a:avLst/>
          </a:prstGeom>
        </p:spPr>
      </p:pic>
    </p:spTree>
    <p:extLst>
      <p:ext uri="{BB962C8B-B14F-4D97-AF65-F5344CB8AC3E}">
        <p14:creationId xmlns:p14="http://schemas.microsoft.com/office/powerpoint/2010/main" val="3484425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Equipment Dataplate</a:t>
            </a:r>
          </a:p>
        </p:txBody>
      </p:sp>
      <p:sp>
        <p:nvSpPr>
          <p:cNvPr id="10" name="Content Placeholder 2"/>
          <p:cNvSpPr>
            <a:spLocks noGrp="1"/>
          </p:cNvSpPr>
          <p:nvPr>
            <p:ph idx="1"/>
          </p:nvPr>
        </p:nvSpPr>
        <p:spPr>
          <a:xfrm>
            <a:off x="8680252" y="1403249"/>
            <a:ext cx="2981524" cy="4455488"/>
          </a:xfrm>
        </p:spPr>
        <p:txBody>
          <a:bodyPr/>
          <a:lstStyle/>
          <a:p>
            <a:r>
              <a:rPr lang="en-US" sz="2000" dirty="0"/>
              <a:t>Equipment Dataplate can be accessed via the ECM Device Dashboard and Engine Dataplate</a:t>
            </a:r>
          </a:p>
          <a:p>
            <a:r>
              <a:rPr lang="en-US" sz="2000" dirty="0"/>
              <a:t>It contains the information the user enters such as customer name, manufacturer, model, etc., as well as other information</a:t>
            </a:r>
          </a:p>
          <a:p>
            <a:endParaRPr lang="en-US" sz="2000" dirty="0"/>
          </a:p>
        </p:txBody>
      </p:sp>
      <p:sp>
        <p:nvSpPr>
          <p:cNvPr id="3" name="Slide Number Placeholder 2"/>
          <p:cNvSpPr>
            <a:spLocks noGrp="1"/>
          </p:cNvSpPr>
          <p:nvPr>
            <p:ph type="sldNum" sz="quarter" idx="4"/>
          </p:nvPr>
        </p:nvSpPr>
        <p:spPr/>
        <p:txBody>
          <a:bodyPr/>
          <a:lstStyle/>
          <a:p>
            <a:fld id="{E6B12F72-1F04-4DFF-871D-B3B495007E36}" type="slidenum">
              <a:rPr lang="en-US" smtClean="0"/>
              <a:t>57</a:t>
            </a:fld>
            <a:endParaRPr lang="en-US"/>
          </a:p>
        </p:txBody>
      </p:sp>
      <p:pic>
        <p:nvPicPr>
          <p:cNvPr id="4" name="Picture 3"/>
          <p:cNvPicPr>
            <a:picLocks noChangeAspect="1"/>
          </p:cNvPicPr>
          <p:nvPr/>
        </p:nvPicPr>
        <p:blipFill>
          <a:blip r:embed="rId2"/>
          <a:stretch>
            <a:fillRect/>
          </a:stretch>
        </p:blipFill>
        <p:spPr>
          <a:xfrm>
            <a:off x="939430" y="1238835"/>
            <a:ext cx="2226962" cy="4784315"/>
          </a:xfrm>
          <a:prstGeom prst="rect">
            <a:avLst/>
          </a:prstGeom>
        </p:spPr>
      </p:pic>
      <p:pic>
        <p:nvPicPr>
          <p:cNvPr id="6" name="Picture 5"/>
          <p:cNvPicPr>
            <a:picLocks noChangeAspect="1"/>
          </p:cNvPicPr>
          <p:nvPr/>
        </p:nvPicPr>
        <p:blipFill>
          <a:blip r:embed="rId3"/>
          <a:stretch>
            <a:fillRect/>
          </a:stretch>
        </p:blipFill>
        <p:spPr>
          <a:xfrm>
            <a:off x="5835779" y="1238836"/>
            <a:ext cx="2656711" cy="4784314"/>
          </a:xfrm>
          <a:prstGeom prst="rect">
            <a:avLst/>
          </a:prstGeom>
        </p:spPr>
      </p:pic>
      <p:pic>
        <p:nvPicPr>
          <p:cNvPr id="7" name="Picture 6"/>
          <p:cNvPicPr>
            <a:picLocks noChangeAspect="1"/>
          </p:cNvPicPr>
          <p:nvPr/>
        </p:nvPicPr>
        <p:blipFill>
          <a:blip r:embed="rId4"/>
          <a:stretch>
            <a:fillRect/>
          </a:stretch>
        </p:blipFill>
        <p:spPr>
          <a:xfrm>
            <a:off x="3234655" y="1238836"/>
            <a:ext cx="2532578" cy="4784314"/>
          </a:xfrm>
          <a:prstGeom prst="rect">
            <a:avLst/>
          </a:prstGeom>
        </p:spPr>
      </p:pic>
      <p:sp>
        <p:nvSpPr>
          <p:cNvPr id="13" name="Rectangle 12"/>
          <p:cNvSpPr/>
          <p:nvPr/>
        </p:nvSpPr>
        <p:spPr bwMode="auto">
          <a:xfrm>
            <a:off x="3234655" y="4939006"/>
            <a:ext cx="861172" cy="242609"/>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3314903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ECM Fault Screens</a:t>
            </a:r>
          </a:p>
        </p:txBody>
      </p:sp>
      <p:sp>
        <p:nvSpPr>
          <p:cNvPr id="3" name="Content Placeholder 2"/>
          <p:cNvSpPr>
            <a:spLocks noGrp="1"/>
          </p:cNvSpPr>
          <p:nvPr>
            <p:ph idx="1"/>
          </p:nvPr>
        </p:nvSpPr>
        <p:spPr>
          <a:xfrm>
            <a:off x="7319109" y="1773534"/>
            <a:ext cx="4599822" cy="1229605"/>
          </a:xfrm>
        </p:spPr>
        <p:txBody>
          <a:bodyPr/>
          <a:lstStyle/>
          <a:p>
            <a:r>
              <a:rPr lang="en-US" sz="2400" dirty="0"/>
              <a:t>Clicking on Faults in the ECM Device Dashboard displays the Faults and Analysis screen </a:t>
            </a:r>
          </a:p>
          <a:p>
            <a:r>
              <a:rPr lang="en-US" sz="2400" dirty="0"/>
              <a:t>Clicking on an individual Cummins fault code displays the Fault Details</a:t>
            </a:r>
          </a:p>
        </p:txBody>
      </p:sp>
      <p:sp>
        <p:nvSpPr>
          <p:cNvPr id="8" name="Slide Number Placeholder 7"/>
          <p:cNvSpPr>
            <a:spLocks noGrp="1"/>
          </p:cNvSpPr>
          <p:nvPr>
            <p:ph type="sldNum" sz="quarter" idx="4"/>
          </p:nvPr>
        </p:nvSpPr>
        <p:spPr/>
        <p:txBody>
          <a:bodyPr/>
          <a:lstStyle/>
          <a:p>
            <a:fld id="{E6B12F72-1F04-4DFF-871D-B3B495007E36}" type="slidenum">
              <a:rPr lang="en-US" smtClean="0"/>
              <a:t>58</a:t>
            </a:fld>
            <a:endParaRPr lang="en-US"/>
          </a:p>
        </p:txBody>
      </p:sp>
      <p:sp>
        <p:nvSpPr>
          <p:cNvPr id="11" name="Right Arrow 10"/>
          <p:cNvSpPr/>
          <p:nvPr/>
        </p:nvSpPr>
        <p:spPr bwMode="auto">
          <a:xfrm>
            <a:off x="3638551" y="2441390"/>
            <a:ext cx="944880" cy="121634"/>
          </a:xfrm>
          <a:prstGeom prst="rightArrow">
            <a:avLst/>
          </a:prstGeom>
          <a:solidFill>
            <a:srgbClr val="FF0000"/>
          </a:solidFill>
          <a:ln w="127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6" name="Picture 5"/>
          <p:cNvPicPr>
            <a:picLocks noChangeAspect="1"/>
          </p:cNvPicPr>
          <p:nvPr/>
        </p:nvPicPr>
        <p:blipFill>
          <a:blip r:embed="rId2"/>
          <a:stretch>
            <a:fillRect/>
          </a:stretch>
        </p:blipFill>
        <p:spPr>
          <a:xfrm>
            <a:off x="1231012" y="1551798"/>
            <a:ext cx="2276502" cy="4823460"/>
          </a:xfrm>
          <a:prstGeom prst="rect">
            <a:avLst/>
          </a:prstGeom>
        </p:spPr>
      </p:pic>
      <p:pic>
        <p:nvPicPr>
          <p:cNvPr id="7" name="Picture 6"/>
          <p:cNvPicPr>
            <a:picLocks noChangeAspect="1"/>
          </p:cNvPicPr>
          <p:nvPr/>
        </p:nvPicPr>
        <p:blipFill>
          <a:blip r:embed="rId3"/>
          <a:stretch>
            <a:fillRect/>
          </a:stretch>
        </p:blipFill>
        <p:spPr>
          <a:xfrm>
            <a:off x="4714468" y="1551798"/>
            <a:ext cx="2529839" cy="4834890"/>
          </a:xfrm>
          <a:prstGeom prst="rect">
            <a:avLst/>
          </a:prstGeom>
        </p:spPr>
      </p:pic>
    </p:spTree>
    <p:extLst>
      <p:ext uri="{BB962C8B-B14F-4D97-AF65-F5344CB8AC3E}">
        <p14:creationId xmlns:p14="http://schemas.microsoft.com/office/powerpoint/2010/main" val="15610295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6F557-8421-4337-853E-891803B65801}"/>
              </a:ext>
            </a:extLst>
          </p:cNvPr>
          <p:cNvSpPr>
            <a:spLocks noGrp="1"/>
          </p:cNvSpPr>
          <p:nvPr>
            <p:ph type="title"/>
          </p:nvPr>
        </p:nvSpPr>
        <p:spPr>
          <a:xfrm>
            <a:off x="1243172" y="365125"/>
            <a:ext cx="10254561" cy="1325563"/>
          </a:xfrm>
        </p:spPr>
        <p:txBody>
          <a:bodyPr anchor="t">
            <a:normAutofit/>
          </a:bodyPr>
          <a:lstStyle/>
          <a:p>
            <a:r>
              <a:rPr lang="en-US" b="1" dirty="0"/>
              <a:t>Calibration Files – Viewing calibrations on the device</a:t>
            </a:r>
          </a:p>
        </p:txBody>
      </p:sp>
      <p:sp>
        <p:nvSpPr>
          <p:cNvPr id="13" name="Text Placeholder 4">
            <a:extLst>
              <a:ext uri="{FF2B5EF4-FFF2-40B4-BE49-F238E27FC236}">
                <a16:creationId xmlns:a16="http://schemas.microsoft.com/office/drawing/2014/main" id="{16C888F5-CBE4-49AD-9266-5D975521287F}"/>
              </a:ext>
            </a:extLst>
          </p:cNvPr>
          <p:cNvSpPr>
            <a:spLocks noGrp="1"/>
          </p:cNvSpPr>
          <p:nvPr>
            <p:ph type="body" sz="quarter" idx="13"/>
          </p:nvPr>
        </p:nvSpPr>
        <p:spPr>
          <a:xfrm>
            <a:off x="8703225" y="6583362"/>
            <a:ext cx="1354858" cy="244682"/>
          </a:xfrm>
        </p:spPr>
        <p:txBody>
          <a:bodyPr/>
          <a:lstStyle/>
          <a:p>
            <a:endParaRPr lang="en-US" dirty="0"/>
          </a:p>
        </p:txBody>
      </p:sp>
      <p:sp>
        <p:nvSpPr>
          <p:cNvPr id="4" name="Slide Number Placeholder 3" hidden="1">
            <a:extLst>
              <a:ext uri="{FF2B5EF4-FFF2-40B4-BE49-F238E27FC236}">
                <a16:creationId xmlns:a16="http://schemas.microsoft.com/office/drawing/2014/main" id="{FFF2BCFB-ADCA-4274-983B-0BF721523BCE}"/>
              </a:ext>
            </a:extLst>
          </p:cNvPr>
          <p:cNvSpPr>
            <a:spLocks noGrp="1"/>
          </p:cNvSpPr>
          <p:nvPr>
            <p:ph type="sldNum" sz="quarter" idx="4294967295"/>
          </p:nvPr>
        </p:nvSpPr>
        <p:spPr>
          <a:xfrm>
            <a:off x="11290300" y="6375258"/>
            <a:ext cx="742952" cy="357812"/>
          </a:xfrm>
          <a:prstGeom prst="rect">
            <a:avLst/>
          </a:prstGeom>
        </p:spPr>
        <p:txBody>
          <a:bodyPr/>
          <a:lstStyle/>
          <a:p>
            <a:pPr>
              <a:spcAft>
                <a:spcPts val="600"/>
              </a:spcAft>
            </a:pPr>
            <a:fld id="{E6B12F72-1F04-4DFF-871D-B3B495007E36}" type="slidenum">
              <a:rPr lang="en-US" smtClean="0"/>
              <a:pPr>
                <a:spcAft>
                  <a:spcPts val="600"/>
                </a:spcAft>
              </a:pPr>
              <a:t>59</a:t>
            </a:fld>
            <a:endParaRPr lang="en-US"/>
          </a:p>
        </p:txBody>
      </p:sp>
      <p:pic>
        <p:nvPicPr>
          <p:cNvPr id="8" name="Content Placeholder 7">
            <a:extLst>
              <a:ext uri="{FF2B5EF4-FFF2-40B4-BE49-F238E27FC236}">
                <a16:creationId xmlns:a16="http://schemas.microsoft.com/office/drawing/2014/main" id="{755413CF-3E33-4763-B6A7-A20591BEE601}"/>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3777497" y="1690688"/>
            <a:ext cx="2084654" cy="4425950"/>
          </a:xfrm>
        </p:spPr>
      </p:pic>
      <p:pic>
        <p:nvPicPr>
          <p:cNvPr id="11" name="Picture 10" descr="Graphical user interface&#10;&#10;Description automatically generated">
            <a:extLst>
              <a:ext uri="{FF2B5EF4-FFF2-40B4-BE49-F238E27FC236}">
                <a16:creationId xmlns:a16="http://schemas.microsoft.com/office/drawing/2014/main" id="{B1BF9200-E716-4A87-8ECC-8E5F618A6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0514" y="1690688"/>
            <a:ext cx="2064722" cy="4383632"/>
          </a:xfrm>
          <a:prstGeom prst="rect">
            <a:avLst/>
          </a:prstGeom>
        </p:spPr>
      </p:pic>
      <p:pic>
        <p:nvPicPr>
          <p:cNvPr id="7" name="Content Placeholder 5">
            <a:extLst>
              <a:ext uri="{FF2B5EF4-FFF2-40B4-BE49-F238E27FC236}">
                <a16:creationId xmlns:a16="http://schemas.microsoft.com/office/drawing/2014/main" id="{54527E5D-A88D-487D-BA54-9E5FBAA4AD9C}"/>
              </a:ext>
            </a:extLst>
          </p:cNvPr>
          <p:cNvPicPr>
            <a:picLocks noGrp="1" noChangeAspect="1"/>
          </p:cNvPicPr>
          <p:nvPr>
            <p:ph sz="quarter" idx="12"/>
          </p:nvPr>
        </p:nvPicPr>
        <p:blipFill>
          <a:blip r:embed="rId4">
            <a:extLst>
              <a:ext uri="{28A0092B-C50C-407E-A947-70E740481C1C}">
                <a14:useLocalDpi xmlns:a14="http://schemas.microsoft.com/office/drawing/2010/main" val="0"/>
              </a:ext>
            </a:extLst>
          </a:blip>
          <a:stretch>
            <a:fillRect/>
          </a:stretch>
        </p:blipFill>
        <p:spPr>
          <a:xfrm>
            <a:off x="1090702" y="1690688"/>
            <a:ext cx="2080196" cy="4425950"/>
          </a:xfrm>
          <a:noFill/>
        </p:spPr>
      </p:pic>
      <p:sp>
        <p:nvSpPr>
          <p:cNvPr id="9" name="Content Placeholder 2">
            <a:extLst>
              <a:ext uri="{FF2B5EF4-FFF2-40B4-BE49-F238E27FC236}">
                <a16:creationId xmlns:a16="http://schemas.microsoft.com/office/drawing/2014/main" id="{72DBDDD0-A009-4322-A35A-1A6CD48D1B84}"/>
              </a:ext>
            </a:extLst>
          </p:cNvPr>
          <p:cNvSpPr txBox="1">
            <a:spLocks/>
          </p:cNvSpPr>
          <p:nvPr/>
        </p:nvSpPr>
        <p:spPr>
          <a:xfrm>
            <a:off x="8845236" y="1338203"/>
            <a:ext cx="3038490" cy="3849433"/>
          </a:xfrm>
        </p:spPr>
        <p:txBody>
          <a:bodyPr/>
          <a:lstStyle>
            <a:lvl1pPr marL="228600" indent="-228600" algn="l" defTabSz="914400" rtl="0" eaLnBrk="1" latinLnBrk="0" hangingPunct="1">
              <a:lnSpc>
                <a:spcPct val="90000"/>
              </a:lnSpc>
              <a:spcBef>
                <a:spcPts val="1000"/>
              </a:spcBef>
              <a:buFont typeface="Wingdings" charset="2"/>
              <a:buChar char="§"/>
              <a:defRPr sz="1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LucidaGrande" charset="0"/>
              <a:buChar char="-"/>
              <a:defRPr sz="18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SzPct val="80000"/>
              <a:buFont typeface="Courier New" charset="0"/>
              <a:buChar char="o"/>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Selecting “Calibration Files” will allow the user to view calibrations that have been downloaded to the device.</a:t>
            </a:r>
          </a:p>
        </p:txBody>
      </p:sp>
      <p:sp>
        <p:nvSpPr>
          <p:cNvPr id="10" name="Rectangle 9">
            <a:extLst>
              <a:ext uri="{FF2B5EF4-FFF2-40B4-BE49-F238E27FC236}">
                <a16:creationId xmlns:a16="http://schemas.microsoft.com/office/drawing/2014/main" id="{8021487D-F756-4897-B837-BFF996938FDB}"/>
              </a:ext>
            </a:extLst>
          </p:cNvPr>
          <p:cNvSpPr/>
          <p:nvPr/>
        </p:nvSpPr>
        <p:spPr bwMode="auto">
          <a:xfrm>
            <a:off x="1125001" y="4215538"/>
            <a:ext cx="1037908" cy="564692"/>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723057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012" y="313892"/>
            <a:ext cx="10094328" cy="890587"/>
          </a:xfrm>
        </p:spPr>
        <p:txBody>
          <a:bodyPr>
            <a:normAutofit/>
          </a:bodyPr>
          <a:lstStyle/>
          <a:p>
            <a:r>
              <a:rPr lang="en-US" b="1" dirty="0"/>
              <a:t>Download/Installation</a:t>
            </a:r>
          </a:p>
        </p:txBody>
      </p:sp>
      <p:sp>
        <p:nvSpPr>
          <p:cNvPr id="3" name="Content Placeholder 2"/>
          <p:cNvSpPr>
            <a:spLocks noGrp="1"/>
          </p:cNvSpPr>
          <p:nvPr>
            <p:ph idx="1"/>
          </p:nvPr>
        </p:nvSpPr>
        <p:spPr>
          <a:xfrm>
            <a:off x="1231012" y="1705573"/>
            <a:ext cx="10621097" cy="2708165"/>
          </a:xfrm>
        </p:spPr>
        <p:txBody>
          <a:bodyPr/>
          <a:lstStyle/>
          <a:p>
            <a:r>
              <a:rPr lang="en-US" sz="2400" dirty="0"/>
              <a:t>Free Download </a:t>
            </a:r>
          </a:p>
          <a:p>
            <a:pPr lvl="1"/>
            <a:r>
              <a:rPr lang="en-US" sz="2000" dirty="0"/>
              <a:t>Android</a:t>
            </a:r>
          </a:p>
          <a:p>
            <a:pPr lvl="2"/>
            <a:r>
              <a:rPr lang="en-US" sz="1800" dirty="0"/>
              <a:t>Search for “Cummins Guidanz” on Google Play</a:t>
            </a:r>
          </a:p>
          <a:p>
            <a:pPr lvl="1"/>
            <a:r>
              <a:rPr lang="en-US" sz="2000" dirty="0"/>
              <a:t>iOS</a:t>
            </a:r>
          </a:p>
          <a:p>
            <a:pPr lvl="2"/>
            <a:r>
              <a:rPr lang="en-US" sz="1800" dirty="0"/>
              <a:t>Search for “Cummins Guidanz” on the App Store</a:t>
            </a:r>
          </a:p>
          <a:p>
            <a:pPr lvl="2"/>
            <a:endParaRPr lang="en-US" sz="1800" dirty="0"/>
          </a:p>
          <a:p>
            <a:endParaRPr lang="en-US" sz="1800" dirty="0"/>
          </a:p>
        </p:txBody>
      </p:sp>
      <p:sp>
        <p:nvSpPr>
          <p:cNvPr id="5" name="Slide Number Placeholder 3">
            <a:extLst>
              <a:ext uri="{FF2B5EF4-FFF2-40B4-BE49-F238E27FC236}">
                <a16:creationId xmlns:a16="http://schemas.microsoft.com/office/drawing/2014/main" id="{C96D3520-1432-499E-BD12-2928859754AE}"/>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latin typeface="Arial" panose="020B0604020202020204" pitchFamily="34" charset="0"/>
                <a:cs typeface="Arial" panose="020B0604020202020204" pitchFamily="34" charset="0"/>
              </a:rPr>
              <a:t>Public</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32931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6F557-8421-4337-853E-891803B65801}"/>
              </a:ext>
            </a:extLst>
          </p:cNvPr>
          <p:cNvSpPr>
            <a:spLocks noGrp="1"/>
          </p:cNvSpPr>
          <p:nvPr>
            <p:ph type="title"/>
          </p:nvPr>
        </p:nvSpPr>
        <p:spPr>
          <a:xfrm>
            <a:off x="1160980" y="365125"/>
            <a:ext cx="10336754" cy="1325563"/>
          </a:xfrm>
        </p:spPr>
        <p:txBody>
          <a:bodyPr anchor="t">
            <a:normAutofit/>
          </a:bodyPr>
          <a:lstStyle/>
          <a:p>
            <a:r>
              <a:rPr lang="en-US" b="1" dirty="0"/>
              <a:t>Calibration Files - Search</a:t>
            </a:r>
          </a:p>
        </p:txBody>
      </p:sp>
      <p:pic>
        <p:nvPicPr>
          <p:cNvPr id="8" name="Content Placeholder 7">
            <a:extLst>
              <a:ext uri="{FF2B5EF4-FFF2-40B4-BE49-F238E27FC236}">
                <a16:creationId xmlns:a16="http://schemas.microsoft.com/office/drawing/2014/main" id="{71699932-0CDA-4B1F-8741-980902569159}"/>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3562520" y="1303554"/>
            <a:ext cx="2394959" cy="5084762"/>
          </a:xfrm>
        </p:spPr>
      </p:pic>
      <p:sp>
        <p:nvSpPr>
          <p:cNvPr id="13" name="Text Placeholder 4">
            <a:extLst>
              <a:ext uri="{FF2B5EF4-FFF2-40B4-BE49-F238E27FC236}">
                <a16:creationId xmlns:a16="http://schemas.microsoft.com/office/drawing/2014/main" id="{16C888F5-CBE4-49AD-9266-5D975521287F}"/>
              </a:ext>
            </a:extLst>
          </p:cNvPr>
          <p:cNvSpPr>
            <a:spLocks noGrp="1"/>
          </p:cNvSpPr>
          <p:nvPr>
            <p:ph type="body" sz="quarter" idx="13"/>
          </p:nvPr>
        </p:nvSpPr>
        <p:spPr>
          <a:xfrm>
            <a:off x="8703225" y="6583362"/>
            <a:ext cx="1354858" cy="244682"/>
          </a:xfrm>
        </p:spPr>
        <p:txBody>
          <a:bodyPr/>
          <a:lstStyle/>
          <a:p>
            <a:endParaRPr lang="en-US"/>
          </a:p>
        </p:txBody>
      </p:sp>
      <p:sp>
        <p:nvSpPr>
          <p:cNvPr id="4" name="Slide Number Placeholder 3" hidden="1">
            <a:extLst>
              <a:ext uri="{FF2B5EF4-FFF2-40B4-BE49-F238E27FC236}">
                <a16:creationId xmlns:a16="http://schemas.microsoft.com/office/drawing/2014/main" id="{FFF2BCFB-ADCA-4274-983B-0BF721523BCE}"/>
              </a:ext>
            </a:extLst>
          </p:cNvPr>
          <p:cNvSpPr>
            <a:spLocks noGrp="1"/>
          </p:cNvSpPr>
          <p:nvPr>
            <p:ph type="sldNum" sz="quarter" idx="4294967295"/>
          </p:nvPr>
        </p:nvSpPr>
        <p:spPr>
          <a:xfrm>
            <a:off x="11290300" y="6375258"/>
            <a:ext cx="742952" cy="357812"/>
          </a:xfrm>
          <a:prstGeom prst="rect">
            <a:avLst/>
          </a:prstGeom>
        </p:spPr>
        <p:txBody>
          <a:bodyPr/>
          <a:lstStyle/>
          <a:p>
            <a:pPr>
              <a:spcAft>
                <a:spcPts val="600"/>
              </a:spcAft>
            </a:pPr>
            <a:fld id="{E6B12F72-1F04-4DFF-871D-B3B495007E36}" type="slidenum">
              <a:rPr lang="en-US" smtClean="0"/>
              <a:pPr>
                <a:spcAft>
                  <a:spcPts val="600"/>
                </a:spcAft>
              </a:pPr>
              <a:t>60</a:t>
            </a:fld>
            <a:endParaRPr lang="en-US"/>
          </a:p>
        </p:txBody>
      </p:sp>
      <p:sp>
        <p:nvSpPr>
          <p:cNvPr id="3" name="Rectangle 2">
            <a:extLst>
              <a:ext uri="{FF2B5EF4-FFF2-40B4-BE49-F238E27FC236}">
                <a16:creationId xmlns:a16="http://schemas.microsoft.com/office/drawing/2014/main" id="{837BC797-7CC4-4BD4-996C-304DC7CE14A6}"/>
              </a:ext>
            </a:extLst>
          </p:cNvPr>
          <p:cNvSpPr/>
          <p:nvPr/>
        </p:nvSpPr>
        <p:spPr>
          <a:xfrm>
            <a:off x="8635594" y="1303554"/>
            <a:ext cx="2946805" cy="1200329"/>
          </a:xfrm>
          <a:prstGeom prst="rect">
            <a:avLst/>
          </a:prstGeom>
        </p:spPr>
        <p:txBody>
          <a:bodyPr wrap="square">
            <a:spAutoFit/>
          </a:bodyPr>
          <a:lstStyle/>
          <a:p>
            <a:r>
              <a:rPr lang="en-US" dirty="0"/>
              <a:t>Selecting “Search Online” will allow the user to enter a base calibration, search for the latest revision.</a:t>
            </a:r>
          </a:p>
        </p:txBody>
      </p:sp>
      <p:pic>
        <p:nvPicPr>
          <p:cNvPr id="7" name="Picture 6" descr="Graphical user interface, text, application, chat or text message, email&#10;&#10;Description automatically generated">
            <a:extLst>
              <a:ext uri="{FF2B5EF4-FFF2-40B4-BE49-F238E27FC236}">
                <a16:creationId xmlns:a16="http://schemas.microsoft.com/office/drawing/2014/main" id="{820D74CA-77D6-4BB0-9786-5A39A0312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057" y="1280321"/>
            <a:ext cx="2394960" cy="5084763"/>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22B9B0EF-0765-47C5-A6FA-E0362BD49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098" y="1303554"/>
            <a:ext cx="2394960" cy="5084762"/>
          </a:xfrm>
          <a:prstGeom prst="rect">
            <a:avLst/>
          </a:prstGeom>
        </p:spPr>
      </p:pic>
      <p:sp>
        <p:nvSpPr>
          <p:cNvPr id="10" name="Rectangle 9">
            <a:extLst>
              <a:ext uri="{FF2B5EF4-FFF2-40B4-BE49-F238E27FC236}">
                <a16:creationId xmlns:a16="http://schemas.microsoft.com/office/drawing/2014/main" id="{E2809818-4DF5-40F8-917B-A9B1FD8E98FB}"/>
              </a:ext>
            </a:extLst>
          </p:cNvPr>
          <p:cNvSpPr/>
          <p:nvPr/>
        </p:nvSpPr>
        <p:spPr bwMode="auto">
          <a:xfrm>
            <a:off x="2155578" y="2629117"/>
            <a:ext cx="1155799" cy="461142"/>
          </a:xfrm>
          <a:prstGeom prst="rect">
            <a:avLst/>
          </a:prstGeom>
          <a:noFill/>
          <a:ln w="381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2149375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6F557-8421-4337-853E-891803B65801}"/>
              </a:ext>
            </a:extLst>
          </p:cNvPr>
          <p:cNvSpPr>
            <a:spLocks noGrp="1"/>
          </p:cNvSpPr>
          <p:nvPr>
            <p:ph type="title"/>
          </p:nvPr>
        </p:nvSpPr>
        <p:spPr>
          <a:xfrm>
            <a:off x="1119882" y="365125"/>
            <a:ext cx="10377851" cy="1325563"/>
          </a:xfrm>
        </p:spPr>
        <p:txBody>
          <a:bodyPr anchor="t">
            <a:normAutofit/>
          </a:bodyPr>
          <a:lstStyle/>
          <a:p>
            <a:r>
              <a:rPr lang="en-US" b="1" dirty="0"/>
              <a:t>Calibration Files – Download to device</a:t>
            </a:r>
          </a:p>
        </p:txBody>
      </p:sp>
      <p:sp>
        <p:nvSpPr>
          <p:cNvPr id="13" name="Text Placeholder 4">
            <a:extLst>
              <a:ext uri="{FF2B5EF4-FFF2-40B4-BE49-F238E27FC236}">
                <a16:creationId xmlns:a16="http://schemas.microsoft.com/office/drawing/2014/main" id="{16C888F5-CBE4-49AD-9266-5D975521287F}"/>
              </a:ext>
            </a:extLst>
          </p:cNvPr>
          <p:cNvSpPr>
            <a:spLocks noGrp="1"/>
          </p:cNvSpPr>
          <p:nvPr>
            <p:ph type="body" sz="quarter" idx="13"/>
          </p:nvPr>
        </p:nvSpPr>
        <p:spPr>
          <a:xfrm>
            <a:off x="8703225" y="6583362"/>
            <a:ext cx="1354858" cy="244682"/>
          </a:xfrm>
        </p:spPr>
        <p:txBody>
          <a:bodyPr/>
          <a:lstStyle/>
          <a:p>
            <a:endParaRPr lang="en-US"/>
          </a:p>
        </p:txBody>
      </p:sp>
      <p:sp>
        <p:nvSpPr>
          <p:cNvPr id="4" name="Slide Number Placeholder 3" hidden="1">
            <a:extLst>
              <a:ext uri="{FF2B5EF4-FFF2-40B4-BE49-F238E27FC236}">
                <a16:creationId xmlns:a16="http://schemas.microsoft.com/office/drawing/2014/main" id="{FFF2BCFB-ADCA-4274-983B-0BF721523BCE}"/>
              </a:ext>
            </a:extLst>
          </p:cNvPr>
          <p:cNvSpPr>
            <a:spLocks noGrp="1"/>
          </p:cNvSpPr>
          <p:nvPr>
            <p:ph type="sldNum" sz="quarter" idx="4294967295"/>
          </p:nvPr>
        </p:nvSpPr>
        <p:spPr>
          <a:xfrm>
            <a:off x="11290300" y="6375258"/>
            <a:ext cx="742952" cy="357812"/>
          </a:xfrm>
          <a:prstGeom prst="rect">
            <a:avLst/>
          </a:prstGeom>
        </p:spPr>
        <p:txBody>
          <a:bodyPr/>
          <a:lstStyle/>
          <a:p>
            <a:pPr>
              <a:spcAft>
                <a:spcPts val="600"/>
              </a:spcAft>
            </a:pPr>
            <a:fld id="{E6B12F72-1F04-4DFF-871D-B3B495007E36}" type="slidenum">
              <a:rPr lang="en-US" smtClean="0"/>
              <a:pPr>
                <a:spcAft>
                  <a:spcPts val="600"/>
                </a:spcAft>
              </a:pPr>
              <a:t>61</a:t>
            </a:fld>
            <a:endParaRPr lang="en-US"/>
          </a:p>
        </p:txBody>
      </p:sp>
      <p:pic>
        <p:nvPicPr>
          <p:cNvPr id="5" name="Picture 4" descr="Graphical user interface, text, application, chat or text message, email&#10;&#10;Description automatically generated">
            <a:extLst>
              <a:ext uri="{FF2B5EF4-FFF2-40B4-BE49-F238E27FC236}">
                <a16:creationId xmlns:a16="http://schemas.microsoft.com/office/drawing/2014/main" id="{494FAFB1-C5EF-466D-ADA3-F1D8031AA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348" y="1312682"/>
            <a:ext cx="2394960" cy="50847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EC8E6CF7-4C57-4714-888D-F8AA7A7E4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330" y="1312680"/>
            <a:ext cx="2394960" cy="5084763"/>
          </a:xfrm>
          <a:prstGeom prst="rect">
            <a:avLst/>
          </a:prstGeom>
        </p:spPr>
      </p:pic>
      <p:sp>
        <p:nvSpPr>
          <p:cNvPr id="6" name="Content Placeholder 5">
            <a:extLst>
              <a:ext uri="{FF2B5EF4-FFF2-40B4-BE49-F238E27FC236}">
                <a16:creationId xmlns:a16="http://schemas.microsoft.com/office/drawing/2014/main" id="{F3C73A8D-C905-44EF-B8D3-1DE67B7FA592}"/>
              </a:ext>
            </a:extLst>
          </p:cNvPr>
          <p:cNvSpPr>
            <a:spLocks noGrp="1"/>
          </p:cNvSpPr>
          <p:nvPr>
            <p:ph sz="quarter" idx="11"/>
          </p:nvPr>
        </p:nvSpPr>
        <p:spPr>
          <a:xfrm>
            <a:off x="8959066" y="1312680"/>
            <a:ext cx="3132406" cy="4425950"/>
          </a:xfrm>
        </p:spPr>
        <p:txBody>
          <a:bodyPr/>
          <a:lstStyle/>
          <a:p>
            <a:r>
              <a:rPr lang="en-US" sz="1800" dirty="0"/>
              <a:t>After searching, users have the option to view the revision history, or download the calibration to their device.</a:t>
            </a:r>
          </a:p>
        </p:txBody>
      </p:sp>
      <p:pic>
        <p:nvPicPr>
          <p:cNvPr id="10" name="Picture 9">
            <a:extLst>
              <a:ext uri="{FF2B5EF4-FFF2-40B4-BE49-F238E27FC236}">
                <a16:creationId xmlns:a16="http://schemas.microsoft.com/office/drawing/2014/main" id="{AB7ED64E-D8A1-46AF-9F29-DF626EB61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898" y="1312680"/>
            <a:ext cx="2394960" cy="5084763"/>
          </a:xfrm>
          <a:prstGeom prst="rect">
            <a:avLst/>
          </a:prstGeom>
        </p:spPr>
      </p:pic>
    </p:spTree>
    <p:extLst>
      <p:ext uri="{BB962C8B-B14F-4D97-AF65-F5344CB8AC3E}">
        <p14:creationId xmlns:p14="http://schemas.microsoft.com/office/powerpoint/2010/main" val="32736949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Device Dashboard</a:t>
            </a:r>
          </a:p>
        </p:txBody>
      </p:sp>
      <p:sp>
        <p:nvSpPr>
          <p:cNvPr id="3" name="Content Placeholder 2"/>
          <p:cNvSpPr>
            <a:spLocks noGrp="1"/>
          </p:cNvSpPr>
          <p:nvPr>
            <p:ph idx="1"/>
          </p:nvPr>
        </p:nvSpPr>
        <p:spPr>
          <a:xfrm>
            <a:off x="7341969" y="1267664"/>
            <a:ext cx="4599822" cy="1229605"/>
          </a:xfrm>
        </p:spPr>
        <p:txBody>
          <a:bodyPr/>
          <a:lstStyle/>
          <a:p>
            <a:r>
              <a:rPr lang="en-US" sz="2400" dirty="0"/>
              <a:t>Clicking on a device on the equipment dashboard displays the device dashboard </a:t>
            </a:r>
          </a:p>
          <a:p>
            <a:r>
              <a:rPr lang="en-US" sz="2400" dirty="0"/>
              <a:t>The device dashboard screen shows all the functionality that is available for that device </a:t>
            </a:r>
          </a:p>
        </p:txBody>
      </p:sp>
      <p:sp>
        <p:nvSpPr>
          <p:cNvPr id="6" name="TextBox 5"/>
          <p:cNvSpPr txBox="1"/>
          <p:nvPr/>
        </p:nvSpPr>
        <p:spPr>
          <a:xfrm>
            <a:off x="1110764" y="5679986"/>
            <a:ext cx="3555090" cy="738664"/>
          </a:xfrm>
          <a:prstGeom prst="rect">
            <a:avLst/>
          </a:prstGeom>
          <a:noFill/>
        </p:spPr>
        <p:txBody>
          <a:bodyPr wrap="square" rtlCol="0">
            <a:spAutoFit/>
          </a:bodyPr>
          <a:lstStyle/>
          <a:p>
            <a:pPr lvl="0"/>
            <a:r>
              <a:rPr lang="en-US" sz="1400" b="1" dirty="0"/>
              <a:t>Core II ECM - Device Dashboard</a:t>
            </a:r>
          </a:p>
          <a:p>
            <a:pPr lvl="0"/>
            <a:r>
              <a:rPr lang="en-US" sz="1400" dirty="0"/>
              <a:t>Currently only “Engine Dataplate” and “Faults” functionality is available</a:t>
            </a:r>
          </a:p>
        </p:txBody>
      </p:sp>
      <p:sp>
        <p:nvSpPr>
          <p:cNvPr id="7" name="TextBox 6"/>
          <p:cNvSpPr txBox="1"/>
          <p:nvPr/>
        </p:nvSpPr>
        <p:spPr>
          <a:xfrm>
            <a:off x="4405879" y="5645525"/>
            <a:ext cx="2376285" cy="307777"/>
          </a:xfrm>
          <a:prstGeom prst="rect">
            <a:avLst/>
          </a:prstGeom>
          <a:noFill/>
        </p:spPr>
        <p:txBody>
          <a:bodyPr wrap="square" rtlCol="0">
            <a:spAutoFit/>
          </a:bodyPr>
          <a:lstStyle/>
          <a:p>
            <a:pPr lvl="0"/>
            <a:r>
              <a:rPr lang="en-US" sz="1400" b="1" dirty="0"/>
              <a:t>RPM - Device Dashboard</a:t>
            </a:r>
          </a:p>
        </p:txBody>
      </p:sp>
      <p:sp>
        <p:nvSpPr>
          <p:cNvPr id="8" name="Slide Number Placeholder 7"/>
          <p:cNvSpPr>
            <a:spLocks noGrp="1"/>
          </p:cNvSpPr>
          <p:nvPr>
            <p:ph type="sldNum" sz="quarter" idx="4"/>
          </p:nvPr>
        </p:nvSpPr>
        <p:spPr/>
        <p:txBody>
          <a:bodyPr/>
          <a:lstStyle/>
          <a:p>
            <a:fld id="{E6B12F72-1F04-4DFF-871D-B3B495007E36}" type="slidenum">
              <a:rPr lang="en-US" smtClean="0"/>
              <a:t>62</a:t>
            </a:fld>
            <a:endParaRPr lang="en-US"/>
          </a:p>
        </p:txBody>
      </p:sp>
      <p:pic>
        <p:nvPicPr>
          <p:cNvPr id="10" name="Picture 9"/>
          <p:cNvPicPr>
            <a:picLocks noChangeAspect="1"/>
          </p:cNvPicPr>
          <p:nvPr/>
        </p:nvPicPr>
        <p:blipFill>
          <a:blip r:embed="rId2"/>
          <a:stretch>
            <a:fillRect/>
          </a:stretch>
        </p:blipFill>
        <p:spPr>
          <a:xfrm>
            <a:off x="4450702" y="1302125"/>
            <a:ext cx="1943100" cy="4343400"/>
          </a:xfrm>
          <a:prstGeom prst="rect">
            <a:avLst/>
          </a:prstGeom>
        </p:spPr>
      </p:pic>
      <p:pic>
        <p:nvPicPr>
          <p:cNvPr id="11" name="Picture 10"/>
          <p:cNvPicPr>
            <a:picLocks noChangeAspect="1"/>
          </p:cNvPicPr>
          <p:nvPr/>
        </p:nvPicPr>
        <p:blipFill>
          <a:blip r:embed="rId3"/>
          <a:stretch>
            <a:fillRect/>
          </a:stretch>
        </p:blipFill>
        <p:spPr>
          <a:xfrm>
            <a:off x="1231012" y="1379819"/>
            <a:ext cx="2603858" cy="4071288"/>
          </a:xfrm>
          <a:prstGeom prst="rect">
            <a:avLst/>
          </a:prstGeom>
        </p:spPr>
      </p:pic>
    </p:spTree>
    <p:extLst>
      <p:ext uri="{BB962C8B-B14F-4D97-AF65-F5344CB8AC3E}">
        <p14:creationId xmlns:p14="http://schemas.microsoft.com/office/powerpoint/2010/main" val="37139219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J1939 Device Dashboard and Faults</a:t>
            </a:r>
          </a:p>
        </p:txBody>
      </p:sp>
      <p:sp>
        <p:nvSpPr>
          <p:cNvPr id="3" name="Content Placeholder 2"/>
          <p:cNvSpPr>
            <a:spLocks noGrp="1"/>
          </p:cNvSpPr>
          <p:nvPr>
            <p:ph idx="1"/>
          </p:nvPr>
        </p:nvSpPr>
        <p:spPr>
          <a:xfrm>
            <a:off x="8366759" y="1773534"/>
            <a:ext cx="3552171" cy="1229605"/>
          </a:xfrm>
        </p:spPr>
        <p:txBody>
          <a:bodyPr/>
          <a:lstStyle/>
          <a:p>
            <a:r>
              <a:rPr lang="en-US" sz="2400" dirty="0"/>
              <a:t>Clicking on a J1939 device on the equipment dashboard displays the J1939 device dashboard </a:t>
            </a:r>
          </a:p>
          <a:p>
            <a:r>
              <a:rPr lang="en-US" sz="2400" dirty="0"/>
              <a:t>The device dashboard for J1939 devices allows you to view the faults and fault details.</a:t>
            </a:r>
          </a:p>
        </p:txBody>
      </p:sp>
      <p:sp>
        <p:nvSpPr>
          <p:cNvPr id="8" name="Slide Number Placeholder 7"/>
          <p:cNvSpPr>
            <a:spLocks noGrp="1"/>
          </p:cNvSpPr>
          <p:nvPr>
            <p:ph type="sldNum" sz="quarter" idx="4"/>
          </p:nvPr>
        </p:nvSpPr>
        <p:spPr/>
        <p:txBody>
          <a:bodyPr/>
          <a:lstStyle/>
          <a:p>
            <a:fld id="{E6B12F72-1F04-4DFF-871D-B3B495007E36}" type="slidenum">
              <a:rPr lang="en-US" smtClean="0"/>
              <a:t>63</a:t>
            </a:fld>
            <a:endParaRPr lang="en-US"/>
          </a:p>
        </p:txBody>
      </p:sp>
      <p:pic>
        <p:nvPicPr>
          <p:cNvPr id="6" name="Picture 5"/>
          <p:cNvPicPr>
            <a:picLocks noChangeAspect="1"/>
          </p:cNvPicPr>
          <p:nvPr/>
        </p:nvPicPr>
        <p:blipFill>
          <a:blip r:embed="rId2"/>
          <a:stretch>
            <a:fillRect/>
          </a:stretch>
        </p:blipFill>
        <p:spPr>
          <a:xfrm>
            <a:off x="6089026" y="1563228"/>
            <a:ext cx="2039328" cy="4391802"/>
          </a:xfrm>
          <a:prstGeom prst="rect">
            <a:avLst/>
          </a:prstGeom>
        </p:spPr>
      </p:pic>
      <p:pic>
        <p:nvPicPr>
          <p:cNvPr id="9" name="Picture 8"/>
          <p:cNvPicPr>
            <a:picLocks noChangeAspect="1"/>
          </p:cNvPicPr>
          <p:nvPr/>
        </p:nvPicPr>
        <p:blipFill>
          <a:blip r:embed="rId3"/>
          <a:stretch>
            <a:fillRect/>
          </a:stretch>
        </p:blipFill>
        <p:spPr>
          <a:xfrm>
            <a:off x="3541718" y="1563228"/>
            <a:ext cx="2263140" cy="4391802"/>
          </a:xfrm>
          <a:prstGeom prst="rect">
            <a:avLst/>
          </a:prstGeom>
        </p:spPr>
      </p:pic>
      <p:pic>
        <p:nvPicPr>
          <p:cNvPr id="10" name="Picture 9"/>
          <p:cNvPicPr>
            <a:picLocks noChangeAspect="1"/>
          </p:cNvPicPr>
          <p:nvPr/>
        </p:nvPicPr>
        <p:blipFill>
          <a:blip r:embed="rId4"/>
          <a:stretch>
            <a:fillRect/>
          </a:stretch>
        </p:blipFill>
        <p:spPr>
          <a:xfrm>
            <a:off x="1048412" y="1563228"/>
            <a:ext cx="2209138" cy="4391802"/>
          </a:xfrm>
          <a:prstGeom prst="rect">
            <a:avLst/>
          </a:prstGeom>
        </p:spPr>
      </p:pic>
    </p:spTree>
    <p:extLst>
      <p:ext uri="{BB962C8B-B14F-4D97-AF65-F5344CB8AC3E}">
        <p14:creationId xmlns:p14="http://schemas.microsoft.com/office/powerpoint/2010/main" val="7648540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ECM and J1939 Zero Faults</a:t>
            </a:r>
          </a:p>
        </p:txBody>
      </p:sp>
      <p:sp>
        <p:nvSpPr>
          <p:cNvPr id="3" name="Content Placeholder 2"/>
          <p:cNvSpPr>
            <a:spLocks noGrp="1"/>
          </p:cNvSpPr>
          <p:nvPr>
            <p:ph idx="1"/>
          </p:nvPr>
        </p:nvSpPr>
        <p:spPr>
          <a:xfrm>
            <a:off x="8366759" y="1773534"/>
            <a:ext cx="3552171" cy="1229605"/>
          </a:xfrm>
        </p:spPr>
        <p:txBody>
          <a:bodyPr/>
          <a:lstStyle/>
          <a:p>
            <a:r>
              <a:rPr lang="en-US" sz="2400" dirty="0"/>
              <a:t>ECM will display 0 No faults found if no faults are detected.</a:t>
            </a:r>
          </a:p>
          <a:p>
            <a:r>
              <a:rPr lang="en-US" sz="2400" dirty="0"/>
              <a:t>J1939 devices will display No Faults Detected if no faults can be found.</a:t>
            </a:r>
          </a:p>
        </p:txBody>
      </p:sp>
      <p:sp>
        <p:nvSpPr>
          <p:cNvPr id="8" name="Slide Number Placeholder 7"/>
          <p:cNvSpPr>
            <a:spLocks noGrp="1"/>
          </p:cNvSpPr>
          <p:nvPr>
            <p:ph type="sldNum" sz="quarter" idx="4"/>
          </p:nvPr>
        </p:nvSpPr>
        <p:spPr/>
        <p:txBody>
          <a:bodyPr/>
          <a:lstStyle/>
          <a:p>
            <a:fld id="{E6B12F72-1F04-4DFF-871D-B3B495007E36}" type="slidenum">
              <a:rPr lang="en-US" smtClean="0"/>
              <a:t>64</a:t>
            </a:fld>
            <a:endParaRPr lang="en-US"/>
          </a:p>
        </p:txBody>
      </p:sp>
      <p:pic>
        <p:nvPicPr>
          <p:cNvPr id="4" name="Picture 3"/>
          <p:cNvPicPr>
            <a:picLocks noChangeAspect="1"/>
          </p:cNvPicPr>
          <p:nvPr/>
        </p:nvPicPr>
        <p:blipFill>
          <a:blip r:embed="rId2"/>
          <a:stretch>
            <a:fillRect/>
          </a:stretch>
        </p:blipFill>
        <p:spPr>
          <a:xfrm>
            <a:off x="4693186" y="1390125"/>
            <a:ext cx="3214523" cy="4564905"/>
          </a:xfrm>
          <a:prstGeom prst="rect">
            <a:avLst/>
          </a:prstGeom>
        </p:spPr>
      </p:pic>
      <p:pic>
        <p:nvPicPr>
          <p:cNvPr id="7" name="Picture 6"/>
          <p:cNvPicPr>
            <a:picLocks noChangeAspect="1"/>
          </p:cNvPicPr>
          <p:nvPr/>
        </p:nvPicPr>
        <p:blipFill>
          <a:blip r:embed="rId3"/>
          <a:stretch>
            <a:fillRect/>
          </a:stretch>
        </p:blipFill>
        <p:spPr>
          <a:xfrm>
            <a:off x="1315193" y="1390125"/>
            <a:ext cx="3124605" cy="4564905"/>
          </a:xfrm>
          <a:prstGeom prst="rect">
            <a:avLst/>
          </a:prstGeom>
        </p:spPr>
      </p:pic>
    </p:spTree>
    <p:extLst>
      <p:ext uri="{BB962C8B-B14F-4D97-AF65-F5344CB8AC3E}">
        <p14:creationId xmlns:p14="http://schemas.microsoft.com/office/powerpoint/2010/main" val="37540040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History and Templates (Event) Folder</a:t>
            </a:r>
          </a:p>
        </p:txBody>
      </p:sp>
      <p:sp>
        <p:nvSpPr>
          <p:cNvPr id="3" name="Content Placeholder 2"/>
          <p:cNvSpPr>
            <a:spLocks noGrp="1"/>
          </p:cNvSpPr>
          <p:nvPr>
            <p:ph idx="1"/>
          </p:nvPr>
        </p:nvSpPr>
        <p:spPr>
          <a:xfrm>
            <a:off x="7155179" y="1639237"/>
            <a:ext cx="4372733" cy="4455488"/>
          </a:xfrm>
        </p:spPr>
        <p:txBody>
          <a:bodyPr/>
          <a:lstStyle/>
          <a:p>
            <a:pPr marL="0" indent="0">
              <a:buNone/>
            </a:pPr>
            <a:r>
              <a:rPr lang="en-US" sz="1800" dirty="0"/>
              <a:t>Event Folders can be viewed by clicking on History and Templates in the Start screen</a:t>
            </a:r>
          </a:p>
          <a:p>
            <a:pPr marL="0" indent="0">
              <a:buNone/>
            </a:pPr>
            <a:endParaRPr lang="en-US" sz="1800" dirty="0"/>
          </a:p>
          <a:p>
            <a:pPr marL="0" indent="0">
              <a:buNone/>
            </a:pPr>
            <a:r>
              <a:rPr lang="en-US" sz="1800" dirty="0"/>
              <a:t>Event Folder Details can be viewed by </a:t>
            </a:r>
          </a:p>
          <a:p>
            <a:r>
              <a:rPr lang="en-US" sz="1800" dirty="0"/>
              <a:t>clicking on an event in the Event Folders screen</a:t>
            </a:r>
          </a:p>
          <a:p>
            <a:r>
              <a:rPr lang="en-US" sz="1800" dirty="0"/>
              <a:t>clicking on the bottom left icon on the chyron</a:t>
            </a:r>
          </a:p>
        </p:txBody>
      </p:sp>
      <p:sp>
        <p:nvSpPr>
          <p:cNvPr id="4" name="Slide Number Placeholder 3"/>
          <p:cNvSpPr>
            <a:spLocks noGrp="1"/>
          </p:cNvSpPr>
          <p:nvPr>
            <p:ph type="sldNum" sz="quarter" idx="4"/>
          </p:nvPr>
        </p:nvSpPr>
        <p:spPr/>
        <p:txBody>
          <a:bodyPr/>
          <a:lstStyle/>
          <a:p>
            <a:fld id="{E6B12F72-1F04-4DFF-871D-B3B495007E36}" type="slidenum">
              <a:rPr lang="en-US" smtClean="0"/>
              <a:t>65</a:t>
            </a:fld>
            <a:endParaRPr lang="en-US"/>
          </a:p>
        </p:txBody>
      </p:sp>
      <p:pic>
        <p:nvPicPr>
          <p:cNvPr id="6" name="Picture 5"/>
          <p:cNvPicPr>
            <a:picLocks noChangeAspect="1"/>
          </p:cNvPicPr>
          <p:nvPr/>
        </p:nvPicPr>
        <p:blipFill>
          <a:blip r:embed="rId3"/>
          <a:stretch>
            <a:fillRect/>
          </a:stretch>
        </p:blipFill>
        <p:spPr>
          <a:xfrm>
            <a:off x="1065736" y="1623559"/>
            <a:ext cx="2628314" cy="4126230"/>
          </a:xfrm>
          <a:prstGeom prst="rect">
            <a:avLst/>
          </a:prstGeom>
        </p:spPr>
      </p:pic>
      <p:pic>
        <p:nvPicPr>
          <p:cNvPr id="8" name="Picture 7"/>
          <p:cNvPicPr>
            <a:picLocks noChangeAspect="1"/>
          </p:cNvPicPr>
          <p:nvPr/>
        </p:nvPicPr>
        <p:blipFill>
          <a:blip r:embed="rId4"/>
          <a:stretch>
            <a:fillRect/>
          </a:stretch>
        </p:blipFill>
        <p:spPr>
          <a:xfrm>
            <a:off x="4046220" y="1623559"/>
            <a:ext cx="2613298" cy="4080510"/>
          </a:xfrm>
          <a:prstGeom prst="rect">
            <a:avLst/>
          </a:prstGeom>
        </p:spPr>
      </p:pic>
    </p:spTree>
    <p:extLst>
      <p:ext uri="{BB962C8B-B14F-4D97-AF65-F5344CB8AC3E}">
        <p14:creationId xmlns:p14="http://schemas.microsoft.com/office/powerpoint/2010/main" val="24126395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40352" y="1639237"/>
            <a:ext cx="3531577" cy="4455488"/>
          </a:xfrm>
        </p:spPr>
        <p:txBody>
          <a:bodyPr/>
          <a:lstStyle/>
          <a:p>
            <a:pPr marL="0" indent="0">
              <a:buNone/>
            </a:pPr>
            <a:r>
              <a:rPr lang="en-US" sz="1800" dirty="0"/>
              <a:t>If the user gets locked out during the calibration download, both the device and the app will inform the user of the calibration installation through background notification.</a:t>
            </a:r>
          </a:p>
        </p:txBody>
      </p:sp>
      <p:sp>
        <p:nvSpPr>
          <p:cNvPr id="14" name="Title 1">
            <a:extLst>
              <a:ext uri="{FF2B5EF4-FFF2-40B4-BE49-F238E27FC236}">
                <a16:creationId xmlns:a16="http://schemas.microsoft.com/office/drawing/2014/main" id="{F2A6F61A-E67A-4320-B835-62126DF101F0}"/>
              </a:ext>
            </a:extLst>
          </p:cNvPr>
          <p:cNvSpPr>
            <a:spLocks noGrp="1"/>
          </p:cNvSpPr>
          <p:nvPr>
            <p:ph type="title"/>
          </p:nvPr>
        </p:nvSpPr>
        <p:spPr>
          <a:xfrm>
            <a:off x="1018392" y="211392"/>
            <a:ext cx="9917086" cy="1018948"/>
          </a:xfrm>
        </p:spPr>
        <p:txBody>
          <a:bodyPr>
            <a:normAutofit/>
          </a:bodyPr>
          <a:lstStyle/>
          <a:p>
            <a:r>
              <a:rPr lang="en-US" sz="4270" b="1" dirty="0"/>
              <a:t>Device notifications</a:t>
            </a:r>
          </a:p>
        </p:txBody>
      </p:sp>
      <p:pic>
        <p:nvPicPr>
          <p:cNvPr id="16" name="Picture 15">
            <a:extLst>
              <a:ext uri="{FF2B5EF4-FFF2-40B4-BE49-F238E27FC236}">
                <a16:creationId xmlns:a16="http://schemas.microsoft.com/office/drawing/2014/main" id="{EDD360FE-B6BE-4E37-AD4C-55FB262982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392" y="1166489"/>
            <a:ext cx="3064951" cy="5451527"/>
          </a:xfrm>
          <a:prstGeom prst="rect">
            <a:avLst/>
          </a:prstGeom>
        </p:spPr>
      </p:pic>
      <p:pic>
        <p:nvPicPr>
          <p:cNvPr id="18" name="Picture 17">
            <a:extLst>
              <a:ext uri="{FF2B5EF4-FFF2-40B4-BE49-F238E27FC236}">
                <a16:creationId xmlns:a16="http://schemas.microsoft.com/office/drawing/2014/main" id="{E42F2FD4-2C44-41BB-8BFD-634664F21C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2768" y="1166489"/>
            <a:ext cx="3080622" cy="5479400"/>
          </a:xfrm>
          <a:prstGeom prst="rect">
            <a:avLst/>
          </a:prstGeom>
        </p:spPr>
      </p:pic>
      <p:sp>
        <p:nvSpPr>
          <p:cNvPr id="7" name="Slide Number Placeholder 3">
            <a:extLst>
              <a:ext uri="{FF2B5EF4-FFF2-40B4-BE49-F238E27FC236}">
                <a16:creationId xmlns:a16="http://schemas.microsoft.com/office/drawing/2014/main" id="{5510FAD0-464F-4627-ABBB-E4EE0B984A91}"/>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Tree>
    <p:extLst>
      <p:ext uri="{BB962C8B-B14F-4D97-AF65-F5344CB8AC3E}">
        <p14:creationId xmlns:p14="http://schemas.microsoft.com/office/powerpoint/2010/main" val="26902458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079" y="3120277"/>
            <a:ext cx="10015221" cy="890587"/>
          </a:xfrm>
        </p:spPr>
        <p:txBody>
          <a:bodyPr>
            <a:normAutofit fontScale="90000"/>
          </a:bodyPr>
          <a:lstStyle/>
          <a:p>
            <a:r>
              <a:rPr lang="en-US" b="1" dirty="0"/>
              <a:t>Immediate Assessment – IAM Subscription</a:t>
            </a:r>
          </a:p>
        </p:txBody>
      </p:sp>
      <p:sp>
        <p:nvSpPr>
          <p:cNvPr id="3" name="Slide Number Placeholder 2"/>
          <p:cNvSpPr>
            <a:spLocks noGrp="1"/>
          </p:cNvSpPr>
          <p:nvPr>
            <p:ph type="sldNum" sz="quarter" idx="4"/>
          </p:nvPr>
        </p:nvSpPr>
        <p:spPr/>
        <p:txBody>
          <a:bodyPr/>
          <a:lstStyle/>
          <a:p>
            <a:fld id="{E6B12F72-1F04-4DFF-871D-B3B495007E36}" type="slidenum">
              <a:rPr lang="en-US" smtClean="0"/>
              <a:t>67</a:t>
            </a:fld>
            <a:endParaRPr lang="en-US"/>
          </a:p>
        </p:txBody>
      </p:sp>
    </p:spTree>
    <p:extLst>
      <p:ext uri="{BB962C8B-B14F-4D97-AF65-F5344CB8AC3E}">
        <p14:creationId xmlns:p14="http://schemas.microsoft.com/office/powerpoint/2010/main" val="3149149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Immediate Assessment</a:t>
            </a:r>
          </a:p>
        </p:txBody>
      </p:sp>
      <p:sp>
        <p:nvSpPr>
          <p:cNvPr id="3" name="Content Placeholder 2"/>
          <p:cNvSpPr>
            <a:spLocks noGrp="1"/>
          </p:cNvSpPr>
          <p:nvPr>
            <p:ph idx="1"/>
          </p:nvPr>
        </p:nvSpPr>
        <p:spPr/>
        <p:txBody>
          <a:bodyPr/>
          <a:lstStyle/>
          <a:p>
            <a:r>
              <a:rPr lang="en-US" dirty="0"/>
              <a:t>When a truck pulls up to a shop, the service writer pulls up the faults and estimate how long the service will take</a:t>
            </a:r>
          </a:p>
          <a:p>
            <a:r>
              <a:rPr lang="en-US" dirty="0"/>
              <a:t>Based on the estimated time to service, the truck gets directed to the appropriate service bay</a:t>
            </a:r>
          </a:p>
          <a:p>
            <a:r>
              <a:rPr lang="en-US" dirty="0"/>
              <a:t>This feature does not apply to multiple ECM engines</a:t>
            </a:r>
          </a:p>
          <a:p>
            <a:endParaRPr lang="en-US" dirty="0"/>
          </a:p>
        </p:txBody>
      </p:sp>
      <p:sp>
        <p:nvSpPr>
          <p:cNvPr id="4" name="Slide Number Placeholder 3"/>
          <p:cNvSpPr>
            <a:spLocks noGrp="1"/>
          </p:cNvSpPr>
          <p:nvPr>
            <p:ph type="sldNum" sz="quarter" idx="4"/>
          </p:nvPr>
        </p:nvSpPr>
        <p:spPr/>
        <p:txBody>
          <a:bodyPr/>
          <a:lstStyle/>
          <a:p>
            <a:fld id="{E6B12F72-1F04-4DFF-871D-B3B495007E36}" type="slidenum">
              <a:rPr lang="en-US" smtClean="0"/>
              <a:t>68</a:t>
            </a:fld>
            <a:endParaRPr lang="en-US"/>
          </a:p>
        </p:txBody>
      </p:sp>
    </p:spTree>
    <p:extLst>
      <p:ext uri="{BB962C8B-B14F-4D97-AF65-F5344CB8AC3E}">
        <p14:creationId xmlns:p14="http://schemas.microsoft.com/office/powerpoint/2010/main" val="10883576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7019" y="1631922"/>
            <a:ext cx="11294139" cy="4442788"/>
          </a:xfrm>
        </p:spPr>
        <p:txBody>
          <a:bodyPr/>
          <a:lstStyle/>
          <a:p>
            <a:pPr marL="1071007" lvl="1" indent="-609585">
              <a:buFont typeface="+mj-lt"/>
              <a:buAutoNum type="arabicPeriod"/>
            </a:pPr>
            <a:r>
              <a:rPr lang="en-US" sz="2000" dirty="0"/>
              <a:t>The customer is met in the lot by the Service Writer </a:t>
            </a:r>
          </a:p>
          <a:p>
            <a:pPr marL="1071007" lvl="1" indent="-609585">
              <a:buFont typeface="+mj-lt"/>
              <a:buAutoNum type="arabicPeriod"/>
            </a:pPr>
            <a:r>
              <a:rPr lang="en-US" sz="2000" dirty="0"/>
              <a:t>The SW plugs in a datalink adapter and uses a smart phone app (Fault Advisor App) to get public(SPN/FMI) fault code information from the ECM</a:t>
            </a:r>
          </a:p>
          <a:p>
            <a:pPr marL="1071007" lvl="1" indent="-609585">
              <a:buFont typeface="+mj-lt"/>
              <a:buAutoNum type="arabicPeriod"/>
            </a:pPr>
            <a:r>
              <a:rPr lang="en-US" sz="2000" dirty="0"/>
              <a:t>QSOL is  used to convert the SPN/FMI info into a Cummins fault code</a:t>
            </a:r>
          </a:p>
          <a:p>
            <a:pPr marL="1071007" lvl="1" indent="-609585">
              <a:buFont typeface="+mj-lt"/>
              <a:buAutoNum type="arabicPeriod"/>
            </a:pPr>
            <a:r>
              <a:rPr lang="en-US" sz="2000" dirty="0"/>
              <a:t>QSOL FCA is used to prioritize the faults</a:t>
            </a:r>
          </a:p>
          <a:p>
            <a:pPr marL="1071007" lvl="1" indent="-609585">
              <a:buFont typeface="+mj-lt"/>
              <a:buAutoNum type="arabicPeriod"/>
            </a:pPr>
            <a:r>
              <a:rPr lang="en-US" sz="2000" dirty="0"/>
              <a:t>The prioritized faults and engine make/model are plugged into a spreadsheet that predicted the Average Repair Time and Root Causes by percentage </a:t>
            </a:r>
          </a:p>
          <a:p>
            <a:pPr marL="461422" lvl="1" indent="0">
              <a:buNone/>
            </a:pPr>
            <a:endParaRPr lang="en-US" sz="2000" dirty="0">
              <a:solidFill>
                <a:srgbClr val="00B0F0"/>
              </a:solidFill>
            </a:endParaRPr>
          </a:p>
        </p:txBody>
      </p:sp>
      <p:sp>
        <p:nvSpPr>
          <p:cNvPr id="6" name="Title 1"/>
          <p:cNvSpPr>
            <a:spLocks noGrp="1"/>
          </p:cNvSpPr>
          <p:nvPr>
            <p:ph type="title"/>
          </p:nvPr>
        </p:nvSpPr>
        <p:spPr>
          <a:xfrm>
            <a:off x="1221412" y="103312"/>
            <a:ext cx="8757089" cy="890587"/>
          </a:xfrm>
        </p:spPr>
        <p:txBody>
          <a:bodyPr>
            <a:normAutofit/>
          </a:bodyPr>
          <a:lstStyle/>
          <a:p>
            <a:r>
              <a:rPr lang="en-US" b="1" dirty="0"/>
              <a:t>Immediate Assessment Service</a:t>
            </a:r>
          </a:p>
        </p:txBody>
      </p:sp>
      <p:sp>
        <p:nvSpPr>
          <p:cNvPr id="2" name="Rectangle 1"/>
          <p:cNvSpPr/>
          <p:nvPr/>
        </p:nvSpPr>
        <p:spPr>
          <a:xfrm>
            <a:off x="986760" y="1047147"/>
            <a:ext cx="2552302" cy="584775"/>
          </a:xfrm>
          <a:prstGeom prst="rect">
            <a:avLst/>
          </a:prstGeom>
        </p:spPr>
        <p:txBody>
          <a:bodyPr wrap="none">
            <a:spAutoFit/>
          </a:bodyPr>
          <a:lstStyle/>
          <a:p>
            <a:r>
              <a:rPr lang="en-US" sz="3200" b="1" dirty="0"/>
              <a:t>Old process</a:t>
            </a:r>
            <a:endParaRPr lang="en-US" sz="3200" dirty="0"/>
          </a:p>
        </p:txBody>
      </p:sp>
      <p:sp>
        <p:nvSpPr>
          <p:cNvPr id="4" name="Rectangle 3"/>
          <p:cNvSpPr/>
          <p:nvPr/>
        </p:nvSpPr>
        <p:spPr>
          <a:xfrm>
            <a:off x="986760" y="4701490"/>
            <a:ext cx="9986040" cy="1015663"/>
          </a:xfrm>
          <a:prstGeom prst="rect">
            <a:avLst/>
          </a:prstGeom>
          <a:solidFill>
            <a:srgbClr val="FFFF00"/>
          </a:solidFill>
        </p:spPr>
        <p:txBody>
          <a:bodyPr wrap="square">
            <a:spAutoFit/>
          </a:bodyPr>
          <a:lstStyle/>
          <a:p>
            <a:pPr marL="461422" lvl="1" indent="0">
              <a:buNone/>
            </a:pPr>
            <a:r>
              <a:rPr lang="en-US" sz="2000" dirty="0"/>
              <a:t>With the Guidanz App, this process can be done within a few minutes. In addition, a Guidanz web (CSS) job can be created using Immediate Assessment Results to reduce intake on Guidanz web.</a:t>
            </a:r>
          </a:p>
        </p:txBody>
      </p:sp>
      <p:sp>
        <p:nvSpPr>
          <p:cNvPr id="5" name="Slide Number Placeholder 4"/>
          <p:cNvSpPr>
            <a:spLocks noGrp="1"/>
          </p:cNvSpPr>
          <p:nvPr>
            <p:ph type="sldNum" sz="quarter" idx="4"/>
          </p:nvPr>
        </p:nvSpPr>
        <p:spPr/>
        <p:txBody>
          <a:bodyPr/>
          <a:lstStyle/>
          <a:p>
            <a:fld id="{E6B12F72-1F04-4DFF-871D-B3B495007E36}" type="slidenum">
              <a:rPr lang="en-US" smtClean="0"/>
              <a:t>69</a:t>
            </a:fld>
            <a:endParaRPr lang="en-US"/>
          </a:p>
        </p:txBody>
      </p:sp>
    </p:spTree>
    <p:extLst>
      <p:ext uri="{BB962C8B-B14F-4D97-AF65-F5344CB8AC3E}">
        <p14:creationId xmlns:p14="http://schemas.microsoft.com/office/powerpoint/2010/main" val="1602446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Supported Adapters</a:t>
            </a:r>
          </a:p>
        </p:txBody>
      </p:sp>
      <p:sp>
        <p:nvSpPr>
          <p:cNvPr id="3" name="Content Placeholder 2"/>
          <p:cNvSpPr>
            <a:spLocks noGrp="1"/>
          </p:cNvSpPr>
          <p:nvPr>
            <p:ph idx="1"/>
          </p:nvPr>
        </p:nvSpPr>
        <p:spPr>
          <a:xfrm>
            <a:off x="1231012" y="1267664"/>
            <a:ext cx="10780475" cy="4914172"/>
          </a:xfrm>
        </p:spPr>
        <p:txBody>
          <a:bodyPr/>
          <a:lstStyle/>
          <a:p>
            <a:r>
              <a:rPr lang="en-US" sz="2000" dirty="0"/>
              <a:t>INLINE 7</a:t>
            </a:r>
          </a:p>
          <a:p>
            <a:pPr lvl="1"/>
            <a:r>
              <a:rPr lang="en-US" sz="2000" dirty="0"/>
              <a:t>Has Wired/Wi-Fi/Bluetooth, but Guidanz only works in Bluetooth mode</a:t>
            </a:r>
          </a:p>
          <a:p>
            <a:pPr lvl="1"/>
            <a:r>
              <a:rPr lang="en-US" sz="2000" dirty="0"/>
              <a:t>Works with INSITE as well</a:t>
            </a:r>
          </a:p>
          <a:p>
            <a:r>
              <a:rPr lang="en-US" sz="2000" dirty="0"/>
              <a:t>INLINE Mini</a:t>
            </a:r>
          </a:p>
          <a:p>
            <a:pPr lvl="1"/>
            <a:r>
              <a:rPr lang="en-US" sz="2000" dirty="0"/>
              <a:t>Bluetooth</a:t>
            </a:r>
          </a:p>
          <a:p>
            <a:r>
              <a:rPr lang="en-US" sz="2000" dirty="0"/>
              <a:t>More information about Adapters </a:t>
            </a:r>
          </a:p>
          <a:p>
            <a:pPr marL="0" indent="0">
              <a:buNone/>
            </a:pPr>
            <a:r>
              <a:rPr lang="en-US" sz="2000" dirty="0"/>
              <a:t>	</a:t>
            </a:r>
            <a:r>
              <a:rPr lang="en-US" sz="2000" dirty="0">
                <a:solidFill>
                  <a:srgbClr val="0066FF"/>
                </a:solidFill>
                <a:hlinkClick r:id="rId2">
                  <a:extLst>
                    <a:ext uri="{A12FA001-AC4F-418D-AE19-62706E023703}">
                      <ahyp:hlinkClr xmlns:ahyp="http://schemas.microsoft.com/office/drawing/2018/hyperlinkcolor" val="tx"/>
                    </a:ext>
                  </a:extLst>
                </a:hlinkClick>
              </a:rPr>
              <a:t>https://www.cummins.com/support/digital-products-and-services-support</a:t>
            </a:r>
            <a:endParaRPr lang="en-US" sz="2000" dirty="0">
              <a:solidFill>
                <a:srgbClr val="0066FF"/>
              </a:solidFill>
            </a:endParaRPr>
          </a:p>
          <a:p>
            <a:r>
              <a:rPr lang="en-US" sz="2000" dirty="0"/>
              <a:t>How to purchase adapters?</a:t>
            </a:r>
          </a:p>
          <a:p>
            <a:pPr lvl="1"/>
            <a:r>
              <a:rPr lang="en-US" sz="1600" dirty="0"/>
              <a:t>For Cummins internal employees (non-Distributor) go to Ariba, use Non-catalog items and order the part using part number and enter MDC as the supplier</a:t>
            </a:r>
          </a:p>
          <a:p>
            <a:pPr lvl="1"/>
            <a:r>
              <a:rPr lang="en-US" sz="1600" dirty="0"/>
              <a:t>Distributors and dealers can purchase it directly from </a:t>
            </a:r>
            <a:r>
              <a:rPr lang="en-US" sz="1600" u="sng" dirty="0">
                <a:solidFill>
                  <a:srgbClr val="0066FF"/>
                </a:solidFill>
                <a:hlinkClick r:id="rId3">
                  <a:extLst>
                    <a:ext uri="{A12FA001-AC4F-418D-AE19-62706E023703}">
                      <ahyp:hlinkClr xmlns:ahyp="http://schemas.microsoft.com/office/drawing/2018/hyperlinkcolor" val="tx"/>
                    </a:ext>
                  </a:extLst>
                </a:hlinkClick>
              </a:rPr>
              <a:t>https://store.cummins.com/</a:t>
            </a:r>
            <a:endParaRPr lang="en-US" sz="1600" dirty="0">
              <a:solidFill>
                <a:srgbClr val="0066FF"/>
              </a:solidFill>
            </a:endParaRPr>
          </a:p>
          <a:p>
            <a:pPr lvl="1"/>
            <a:r>
              <a:rPr lang="en-US" sz="1600" dirty="0"/>
              <a:t>For all others, users need to contact their local distributor</a:t>
            </a:r>
          </a:p>
          <a:p>
            <a:endParaRPr lang="en-US" sz="2000" dirty="0"/>
          </a:p>
        </p:txBody>
      </p:sp>
      <p:sp>
        <p:nvSpPr>
          <p:cNvPr id="4" name="Slide Number Placeholder 3"/>
          <p:cNvSpPr>
            <a:spLocks noGrp="1"/>
          </p:cNvSpPr>
          <p:nvPr>
            <p:ph type="sldNum" sz="quarter" idx="4"/>
          </p:nvPr>
        </p:nvSpPr>
        <p:spPr/>
        <p:txBody>
          <a:bodyPr/>
          <a:lstStyle/>
          <a:p>
            <a:fld id="{E6B12F72-1F04-4DFF-871D-B3B495007E36}" type="slidenum">
              <a:rPr lang="en-US" smtClean="0"/>
              <a:t>7</a:t>
            </a:fld>
            <a:endParaRPr lang="en-US"/>
          </a:p>
        </p:txBody>
      </p:sp>
    </p:spTree>
    <p:extLst>
      <p:ext uri="{BB962C8B-B14F-4D97-AF65-F5344CB8AC3E}">
        <p14:creationId xmlns:p14="http://schemas.microsoft.com/office/powerpoint/2010/main" val="23933271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747B5E-C3E2-4969-8FAC-43A8902B4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950" y="1037355"/>
            <a:ext cx="2520123" cy="5350500"/>
          </a:xfrm>
          <a:prstGeom prst="rect">
            <a:avLst/>
          </a:prstGeom>
        </p:spPr>
      </p:pic>
      <p:sp>
        <p:nvSpPr>
          <p:cNvPr id="2" name="Title 1"/>
          <p:cNvSpPr>
            <a:spLocks noGrp="1"/>
          </p:cNvSpPr>
          <p:nvPr>
            <p:ph type="title"/>
          </p:nvPr>
        </p:nvSpPr>
        <p:spPr>
          <a:xfrm>
            <a:off x="1299592" y="134171"/>
            <a:ext cx="9308651" cy="890587"/>
          </a:xfrm>
        </p:spPr>
        <p:txBody>
          <a:bodyPr/>
          <a:lstStyle/>
          <a:p>
            <a:r>
              <a:rPr lang="en-US" b="1" dirty="0"/>
              <a:t>Home Page</a:t>
            </a:r>
          </a:p>
        </p:txBody>
      </p:sp>
      <p:sp>
        <p:nvSpPr>
          <p:cNvPr id="9" name="TextBox 8"/>
          <p:cNvSpPr txBox="1"/>
          <p:nvPr/>
        </p:nvSpPr>
        <p:spPr>
          <a:xfrm>
            <a:off x="4710158" y="1595432"/>
            <a:ext cx="6951618" cy="1169551"/>
          </a:xfrm>
          <a:prstGeom prst="rect">
            <a:avLst/>
          </a:prstGeom>
          <a:noFill/>
        </p:spPr>
        <p:txBody>
          <a:bodyPr wrap="square" rtlCol="0">
            <a:spAutoFit/>
          </a:bodyPr>
          <a:lstStyle/>
          <a:p>
            <a:pPr algn="l"/>
            <a:endParaRPr lang="en-US" sz="1600" dirty="0"/>
          </a:p>
          <a:p>
            <a:endParaRPr lang="en-US" dirty="0"/>
          </a:p>
          <a:p>
            <a:endParaRPr lang="en-US" dirty="0"/>
          </a:p>
          <a:p>
            <a:pPr algn="l"/>
            <a:endParaRPr lang="en-US" dirty="0"/>
          </a:p>
        </p:txBody>
      </p:sp>
      <p:sp>
        <p:nvSpPr>
          <p:cNvPr id="3" name="Slide Number Placeholder 2"/>
          <p:cNvSpPr>
            <a:spLocks noGrp="1"/>
          </p:cNvSpPr>
          <p:nvPr>
            <p:ph type="sldNum" sz="quarter" idx="4"/>
          </p:nvPr>
        </p:nvSpPr>
        <p:spPr/>
        <p:txBody>
          <a:bodyPr/>
          <a:lstStyle/>
          <a:p>
            <a:fld id="{E6B12F72-1F04-4DFF-871D-B3B495007E36}" type="slidenum">
              <a:rPr lang="en-US" smtClean="0"/>
              <a:t>70</a:t>
            </a:fld>
            <a:endParaRPr lang="en-US"/>
          </a:p>
        </p:txBody>
      </p:sp>
      <p:sp>
        <p:nvSpPr>
          <p:cNvPr id="7" name="TextBox 6"/>
          <p:cNvSpPr txBox="1"/>
          <p:nvPr/>
        </p:nvSpPr>
        <p:spPr>
          <a:xfrm>
            <a:off x="4990382" y="542178"/>
            <a:ext cx="6192520" cy="6093976"/>
          </a:xfrm>
          <a:prstGeom prst="rect">
            <a:avLst/>
          </a:prstGeom>
          <a:noFill/>
        </p:spPr>
        <p:txBody>
          <a:bodyPr wrap="square" rtlCol="0">
            <a:spAutoFit/>
          </a:bodyPr>
          <a:lstStyle/>
          <a:p>
            <a:pPr marL="342900" indent="-342900">
              <a:buFont typeface="Arial" panose="020B0604020202020204" pitchFamily="34" charset="0"/>
              <a:buChar char="•"/>
            </a:pPr>
            <a:r>
              <a:rPr lang="en-US" sz="2400" b="1" dirty="0"/>
              <a:t>Subscribed User Functionality</a:t>
            </a:r>
          </a:p>
          <a:p>
            <a:pPr marL="342900" indent="-342900">
              <a:buFont typeface="Arial" panose="020B0604020202020204" pitchFamily="34" charset="0"/>
              <a:buChar char="•"/>
            </a:pPr>
            <a:endParaRPr lang="en-US" sz="2400" b="1" dirty="0"/>
          </a:p>
          <a:p>
            <a:pPr marL="742950" lvl="1" indent="-285750">
              <a:buFont typeface="Arial" panose="020B0604020202020204" pitchFamily="34" charset="0"/>
              <a:buChar char="•"/>
            </a:pPr>
            <a:r>
              <a:rPr lang="en-US" dirty="0"/>
              <a:t>Prioritized Cummins fault codes, descriptions, and the top three most likely root causes</a:t>
            </a:r>
          </a:p>
          <a:p>
            <a:pPr marL="742950" lvl="1" indent="-285750">
              <a:buFont typeface="Arial" panose="020B0604020202020204" pitchFamily="34" charset="0"/>
              <a:buChar char="•"/>
            </a:pPr>
            <a:r>
              <a:rPr lang="en-US" dirty="0"/>
              <a:t>Estimated service times</a:t>
            </a:r>
          </a:p>
          <a:p>
            <a:pPr marL="742950" lvl="1" indent="-285750">
              <a:buFont typeface="Arial" panose="020B0604020202020204" pitchFamily="34" charset="0"/>
              <a:buChar char="•"/>
            </a:pPr>
            <a:r>
              <a:rPr lang="en-US" dirty="0"/>
              <a:t>Ability to update Guidanz Web Appointments</a:t>
            </a:r>
          </a:p>
          <a:p>
            <a:pPr marL="742950" lvl="1" indent="-285750">
              <a:buFont typeface="Arial" panose="020B0604020202020204" pitchFamily="34" charset="0"/>
              <a:buChar char="•"/>
            </a:pPr>
            <a:r>
              <a:rPr lang="en-US" dirty="0"/>
              <a:t>Enter ESN and customer information</a:t>
            </a:r>
          </a:p>
          <a:p>
            <a:pPr marL="742950" lvl="1" indent="-285750">
              <a:buFont typeface="Arial" panose="020B0604020202020204" pitchFamily="34" charset="0"/>
              <a:buChar char="•"/>
            </a:pPr>
            <a:r>
              <a:rPr lang="en-US" dirty="0"/>
              <a:t>Select manufacturer and model</a:t>
            </a:r>
          </a:p>
          <a:p>
            <a:pPr marL="742950" lvl="1" indent="-285750">
              <a:buFont typeface="Arial" panose="020B0604020202020204" pitchFamily="34" charset="0"/>
              <a:buChar char="•"/>
            </a:pPr>
            <a:r>
              <a:rPr lang="en-US" dirty="0"/>
              <a:t>Equipment and device data plate information</a:t>
            </a:r>
          </a:p>
          <a:p>
            <a:pPr marL="742950" lvl="1" indent="-285750">
              <a:buFont typeface="Arial" panose="020B0604020202020204" pitchFamily="34" charset="0"/>
              <a:buChar char="•"/>
            </a:pPr>
            <a:r>
              <a:rPr lang="en-US" dirty="0"/>
              <a:t>Create, View, Resume, Delete Events</a:t>
            </a:r>
          </a:p>
          <a:p>
            <a:pPr marL="742950" lvl="1" indent="-285750">
              <a:buFont typeface="Arial" panose="020B0604020202020204" pitchFamily="34" charset="0"/>
              <a:buChar char="•"/>
            </a:pPr>
            <a:r>
              <a:rPr lang="en-US" dirty="0"/>
              <a:t>RPM module support</a:t>
            </a:r>
          </a:p>
          <a:p>
            <a:pPr marL="742950" lvl="1" indent="-285750">
              <a:buFont typeface="Arial" panose="020B0604020202020204" pitchFamily="34" charset="0"/>
              <a:buChar char="•"/>
            </a:pPr>
            <a:r>
              <a:rPr lang="en-US" dirty="0"/>
              <a:t>Create a Guidanz Web Job</a:t>
            </a:r>
          </a:p>
          <a:p>
            <a:pPr marL="742950" lvl="1" indent="-285750">
              <a:buFont typeface="Arial" panose="020B0604020202020204" pitchFamily="34" charset="0"/>
              <a:buChar char="•"/>
            </a:pPr>
            <a:r>
              <a:rPr lang="en-US" dirty="0"/>
              <a:t>J1939 Device Fault</a:t>
            </a:r>
          </a:p>
          <a:p>
            <a:pPr marL="742950" lvl="1" indent="-285750" fontAlgn="ctr">
              <a:buFont typeface="Arial" panose="020B0604020202020204" pitchFamily="34" charset="0"/>
              <a:buChar char="•"/>
            </a:pPr>
            <a:r>
              <a:rPr lang="en-US" dirty="0"/>
              <a:t>Campaign Calibration installation capability </a:t>
            </a:r>
          </a:p>
          <a:p>
            <a:pPr marL="742950" lvl="1" indent="-285750" fontAlgn="ctr">
              <a:buFont typeface="Arial" panose="020B0604020202020204" pitchFamily="34" charset="0"/>
              <a:buChar char="•"/>
            </a:pPr>
            <a:r>
              <a:rPr lang="en-US" dirty="0"/>
              <a:t>"Scan Fault" which is a focused function that can be used to just read the faults from the engine without any fault prioritization. </a:t>
            </a:r>
          </a:p>
          <a:p>
            <a:pPr marL="742950" lvl="1" indent="-285750">
              <a:buFont typeface="Arial" panose="020B0604020202020204" pitchFamily="34" charset="0"/>
              <a:buChar char="•"/>
            </a:pPr>
            <a:r>
              <a:rPr lang="en-US" dirty="0"/>
              <a:t>The ability to share any information in the app via email</a:t>
            </a:r>
          </a:p>
          <a:p>
            <a:pPr marL="742950" lvl="1" indent="-285750">
              <a:buFont typeface="Arial" panose="020B0604020202020204" pitchFamily="34" charset="0"/>
              <a:buChar char="•"/>
            </a:pPr>
            <a:r>
              <a:rPr lang="en-US" dirty="0"/>
              <a:t>French, Spanish, Simplified Chinese language support</a:t>
            </a:r>
          </a:p>
        </p:txBody>
      </p:sp>
      <p:sp>
        <p:nvSpPr>
          <p:cNvPr id="8" name="Rectangle 7">
            <a:extLst>
              <a:ext uri="{FF2B5EF4-FFF2-40B4-BE49-F238E27FC236}">
                <a16:creationId xmlns:a16="http://schemas.microsoft.com/office/drawing/2014/main" id="{BD4B1793-30CE-444A-A1B1-82769E76DD1D}"/>
              </a:ext>
            </a:extLst>
          </p:cNvPr>
          <p:cNvSpPr/>
          <p:nvPr/>
        </p:nvSpPr>
        <p:spPr bwMode="auto">
          <a:xfrm>
            <a:off x="1732648" y="2483620"/>
            <a:ext cx="1132115" cy="619176"/>
          </a:xfrm>
          <a:prstGeom prst="rect">
            <a:avLst/>
          </a:prstGeom>
          <a:noFill/>
          <a:ln w="635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3930922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Immediate Assessment Input</a:t>
            </a:r>
          </a:p>
        </p:txBody>
      </p:sp>
      <p:sp>
        <p:nvSpPr>
          <p:cNvPr id="5" name="Content Placeholder 2"/>
          <p:cNvSpPr txBox="1">
            <a:spLocks/>
          </p:cNvSpPr>
          <p:nvPr/>
        </p:nvSpPr>
        <p:spPr bwMode="auto">
          <a:xfrm>
            <a:off x="7761176" y="1377881"/>
            <a:ext cx="4145597" cy="499737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09026" indent="-309026" algn="l" rtl="0" eaLnBrk="1" fontAlgn="base" hangingPunct="1">
              <a:spcBef>
                <a:spcPct val="35000"/>
              </a:spcBef>
              <a:spcAft>
                <a:spcPct val="0"/>
              </a:spcAft>
              <a:buClr>
                <a:srgbClr val="EE2E24"/>
              </a:buClr>
              <a:buFont typeface="Wingdings" pitchFamily="-65" charset="2"/>
              <a:buChar char="§"/>
              <a:defRPr sz="3467">
                <a:solidFill>
                  <a:schemeClr val="tx1"/>
                </a:solidFill>
                <a:latin typeface="+mn-lt"/>
                <a:ea typeface="+mn-ea"/>
                <a:cs typeface="+mn-cs"/>
              </a:defRPr>
            </a:lvl1pPr>
            <a:lvl2pPr marL="772565" indent="-311143" algn="l" rtl="0" eaLnBrk="1" fontAlgn="base" hangingPunct="1">
              <a:spcBef>
                <a:spcPct val="35000"/>
              </a:spcBef>
              <a:spcAft>
                <a:spcPct val="0"/>
              </a:spcAft>
              <a:buClr>
                <a:srgbClr val="EE2E24"/>
              </a:buClr>
              <a:buFont typeface="Arial" charset="0"/>
              <a:buChar char="–"/>
              <a:defRPr sz="2933">
                <a:solidFill>
                  <a:schemeClr val="tx1"/>
                </a:solidFill>
                <a:latin typeface="+mn-lt"/>
                <a:cs typeface="+mn-cs"/>
              </a:defRPr>
            </a:lvl2pPr>
            <a:lvl3pPr marL="1151438" indent="-226478" algn="l" rtl="0" eaLnBrk="1" fontAlgn="base" hangingPunct="1">
              <a:spcBef>
                <a:spcPct val="35000"/>
              </a:spcBef>
              <a:spcAft>
                <a:spcPct val="0"/>
              </a:spcAft>
              <a:buClr>
                <a:srgbClr val="EE2E24"/>
              </a:buClr>
              <a:buChar char="•"/>
              <a:defRPr sz="2667">
                <a:solidFill>
                  <a:schemeClr val="tx1"/>
                </a:solidFill>
                <a:latin typeface="+mn-lt"/>
                <a:cs typeface="+mn-cs"/>
              </a:defRPr>
            </a:lvl3pPr>
            <a:lvl4pPr marL="1528195" indent="-224361" algn="l" rtl="0" eaLnBrk="1" fontAlgn="base" hangingPunct="1">
              <a:spcBef>
                <a:spcPct val="35000"/>
              </a:spcBef>
              <a:spcAft>
                <a:spcPct val="0"/>
              </a:spcAft>
              <a:buChar char="–"/>
              <a:defRPr>
                <a:solidFill>
                  <a:schemeClr val="tx1"/>
                </a:solidFill>
                <a:latin typeface="+mn-lt"/>
                <a:cs typeface="+mn-cs"/>
              </a:defRPr>
            </a:lvl4pPr>
            <a:lvl5pPr marL="1921885" indent="-241294" algn="l" rtl="0" eaLnBrk="1" fontAlgn="base" hangingPunct="1">
              <a:spcBef>
                <a:spcPct val="35000"/>
              </a:spcBef>
              <a:spcAft>
                <a:spcPct val="0"/>
              </a:spcAft>
              <a:buChar char="»"/>
              <a:defRPr i="1">
                <a:solidFill>
                  <a:schemeClr val="tx1"/>
                </a:solidFill>
                <a:latin typeface="+mn-lt"/>
                <a:cs typeface="+mn-cs"/>
              </a:defRPr>
            </a:lvl5pPr>
            <a:lvl6pPr marL="2531470" indent="-241294" algn="l" rtl="0" eaLnBrk="1" fontAlgn="base" hangingPunct="1">
              <a:spcBef>
                <a:spcPct val="35000"/>
              </a:spcBef>
              <a:spcAft>
                <a:spcPct val="0"/>
              </a:spcAft>
              <a:buChar char="»"/>
              <a:defRPr i="1">
                <a:solidFill>
                  <a:schemeClr val="tx1"/>
                </a:solidFill>
                <a:latin typeface="+mn-lt"/>
                <a:cs typeface="+mn-cs"/>
              </a:defRPr>
            </a:lvl6pPr>
            <a:lvl7pPr marL="3141055" indent="-241294" algn="l" rtl="0" eaLnBrk="1" fontAlgn="base" hangingPunct="1">
              <a:spcBef>
                <a:spcPct val="35000"/>
              </a:spcBef>
              <a:spcAft>
                <a:spcPct val="0"/>
              </a:spcAft>
              <a:buChar char="»"/>
              <a:defRPr i="1">
                <a:solidFill>
                  <a:schemeClr val="tx1"/>
                </a:solidFill>
                <a:latin typeface="+mn-lt"/>
                <a:cs typeface="+mn-cs"/>
              </a:defRPr>
            </a:lvl7pPr>
            <a:lvl8pPr marL="3750640" indent="-241294" algn="l" rtl="0" eaLnBrk="1" fontAlgn="base" hangingPunct="1">
              <a:spcBef>
                <a:spcPct val="35000"/>
              </a:spcBef>
              <a:spcAft>
                <a:spcPct val="0"/>
              </a:spcAft>
              <a:buChar char="»"/>
              <a:defRPr i="1">
                <a:solidFill>
                  <a:schemeClr val="tx1"/>
                </a:solidFill>
                <a:latin typeface="+mn-lt"/>
                <a:cs typeface="+mn-cs"/>
              </a:defRPr>
            </a:lvl8pPr>
            <a:lvl9pPr marL="4360224" indent="-241294" algn="l" rtl="0" eaLnBrk="1" fontAlgn="base" hangingPunct="1">
              <a:spcBef>
                <a:spcPct val="35000"/>
              </a:spcBef>
              <a:spcAft>
                <a:spcPct val="0"/>
              </a:spcAft>
              <a:buChar char="»"/>
              <a:defRPr i="1">
                <a:solidFill>
                  <a:schemeClr val="tx1"/>
                </a:solidFill>
                <a:latin typeface="+mn-lt"/>
                <a:cs typeface="+mn-cs"/>
              </a:defRPr>
            </a:lvl9pPr>
          </a:lstStyle>
          <a:p>
            <a:r>
              <a:rPr lang="en-US" sz="1600" kern="0" dirty="0"/>
              <a:t>When clicking on New Assessment, user connects the adapter to the truck and pairs to the adapter via the app</a:t>
            </a:r>
          </a:p>
          <a:p>
            <a:r>
              <a:rPr lang="en-US" sz="1600" kern="0" dirty="0"/>
              <a:t>The app pulls up Engine Serial Number, and Customer Name from ECM, and the user can edit them if they are incorrect</a:t>
            </a:r>
          </a:p>
          <a:p>
            <a:r>
              <a:rPr lang="en-US" sz="1600" kern="0" dirty="0"/>
              <a:t>Based on the confirmed ESN, the equipment make and model list is retrieved from the server.</a:t>
            </a:r>
          </a:p>
          <a:p>
            <a:r>
              <a:rPr lang="en-US" sz="1600" kern="0" dirty="0"/>
              <a:t>App pre-selects the data received from warranty data on the server and from the ECM if available, but the user has to make a selection. </a:t>
            </a:r>
          </a:p>
          <a:p>
            <a:r>
              <a:rPr lang="en-US" sz="1600" kern="0" dirty="0"/>
              <a:t>If there is no manufacturer list, it can be caused by:</a:t>
            </a:r>
          </a:p>
          <a:p>
            <a:pPr lvl="1"/>
            <a:r>
              <a:rPr lang="en-US" sz="1400" kern="0" dirty="0"/>
              <a:t>No data based on the ESN provided</a:t>
            </a:r>
          </a:p>
          <a:p>
            <a:pPr lvl="1"/>
            <a:r>
              <a:rPr lang="en-US" sz="1400" kern="0" dirty="0"/>
              <a:t>No Internet</a:t>
            </a:r>
          </a:p>
          <a:p>
            <a:pPr lvl="1"/>
            <a:r>
              <a:rPr lang="en-US" sz="1400" kern="0" dirty="0"/>
              <a:t>Server issue</a:t>
            </a:r>
            <a:endParaRPr lang="en-US" sz="1466" kern="0" dirty="0"/>
          </a:p>
          <a:p>
            <a:r>
              <a:rPr lang="en-US" sz="398" kern="0" dirty="0"/>
              <a:t>  </a:t>
            </a:r>
            <a:endParaRPr lang="en-US" sz="566" kern="0" dirty="0"/>
          </a:p>
        </p:txBody>
      </p:sp>
      <p:sp>
        <p:nvSpPr>
          <p:cNvPr id="3" name="Slide Number Placeholder 2"/>
          <p:cNvSpPr>
            <a:spLocks noGrp="1"/>
          </p:cNvSpPr>
          <p:nvPr>
            <p:ph type="sldNum" sz="quarter" idx="4"/>
          </p:nvPr>
        </p:nvSpPr>
        <p:spPr/>
        <p:txBody>
          <a:bodyPr/>
          <a:lstStyle/>
          <a:p>
            <a:fld id="{E6B12F72-1F04-4DFF-871D-B3B495007E36}" type="slidenum">
              <a:rPr lang="en-US" smtClean="0"/>
              <a:t>71</a:t>
            </a:fld>
            <a:endParaRPr lang="en-US"/>
          </a:p>
        </p:txBody>
      </p:sp>
      <p:pic>
        <p:nvPicPr>
          <p:cNvPr id="4098" name="Picture 2" descr="f5fe977c-0ec6-42af-869d-1768183045e4@namprd0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948" y="1623760"/>
            <a:ext cx="2315112" cy="445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4ba790b6-6c6b-4fdf-92a7-d3936101ea40@namprd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6264" y="1623758"/>
            <a:ext cx="2116854" cy="445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f8e885b8-2056-4a68-a50d-1ef93280d25c@namprd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4363" y="1623758"/>
            <a:ext cx="2114393" cy="445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66454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012" y="377077"/>
            <a:ext cx="9862812" cy="890587"/>
          </a:xfrm>
        </p:spPr>
        <p:txBody>
          <a:bodyPr>
            <a:normAutofit fontScale="90000"/>
          </a:bodyPr>
          <a:lstStyle/>
          <a:p>
            <a:r>
              <a:rPr lang="en-US" b="1" dirty="0"/>
              <a:t>Immediate Assessment Input (continued)</a:t>
            </a:r>
            <a:endParaRPr lang="en-US" dirty="0"/>
          </a:p>
        </p:txBody>
      </p:sp>
      <p:sp>
        <p:nvSpPr>
          <p:cNvPr id="3" name="Content Placeholder 2"/>
          <p:cNvSpPr>
            <a:spLocks noGrp="1"/>
          </p:cNvSpPr>
          <p:nvPr>
            <p:ph idx="1"/>
          </p:nvPr>
        </p:nvSpPr>
        <p:spPr>
          <a:xfrm>
            <a:off x="6468035" y="1778000"/>
            <a:ext cx="5387082" cy="4455488"/>
          </a:xfrm>
        </p:spPr>
        <p:txBody>
          <a:bodyPr/>
          <a:lstStyle/>
          <a:p>
            <a:r>
              <a:rPr lang="en-US" sz="2800" dirty="0"/>
              <a:t>If the user selects ‘Other Manufacturer’, the app prompts the user for the accessibility code</a:t>
            </a:r>
          </a:p>
          <a:p>
            <a:r>
              <a:rPr lang="en-US" sz="2800" dirty="0"/>
              <a:t>The results are more accurate with manufacturer and model than with accessibility code</a:t>
            </a:r>
            <a:endParaRPr lang="en-US" dirty="0"/>
          </a:p>
        </p:txBody>
      </p:sp>
      <p:pic>
        <p:nvPicPr>
          <p:cNvPr id="5" name="Picture 4"/>
          <p:cNvPicPr>
            <a:picLocks noChangeAspect="1"/>
          </p:cNvPicPr>
          <p:nvPr/>
        </p:nvPicPr>
        <p:blipFill>
          <a:blip r:embed="rId2"/>
          <a:stretch>
            <a:fillRect/>
          </a:stretch>
        </p:blipFill>
        <p:spPr>
          <a:xfrm>
            <a:off x="3557307" y="1778000"/>
            <a:ext cx="2182250" cy="3654612"/>
          </a:xfrm>
          <a:prstGeom prst="rect">
            <a:avLst/>
          </a:prstGeom>
        </p:spPr>
      </p:pic>
      <p:sp>
        <p:nvSpPr>
          <p:cNvPr id="6" name="Slide Number Placeholder 5"/>
          <p:cNvSpPr>
            <a:spLocks noGrp="1"/>
          </p:cNvSpPr>
          <p:nvPr>
            <p:ph type="sldNum" sz="quarter" idx="4"/>
          </p:nvPr>
        </p:nvSpPr>
        <p:spPr/>
        <p:txBody>
          <a:bodyPr/>
          <a:lstStyle/>
          <a:p>
            <a:fld id="{E6B12F72-1F04-4DFF-871D-B3B495007E36}" type="slidenum">
              <a:rPr lang="en-US" smtClean="0"/>
              <a:t>72</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1012" y="1778000"/>
            <a:ext cx="2140201" cy="3687530"/>
          </a:xfrm>
          <a:prstGeom prst="rect">
            <a:avLst/>
          </a:prstGeom>
        </p:spPr>
      </p:pic>
    </p:spTree>
    <p:extLst>
      <p:ext uri="{BB962C8B-B14F-4D97-AF65-F5344CB8AC3E}">
        <p14:creationId xmlns:p14="http://schemas.microsoft.com/office/powerpoint/2010/main" val="15816974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400" y="248715"/>
            <a:ext cx="9917086" cy="1018948"/>
          </a:xfrm>
        </p:spPr>
        <p:txBody>
          <a:bodyPr>
            <a:normAutofit/>
          </a:bodyPr>
          <a:lstStyle/>
          <a:p>
            <a:r>
              <a:rPr lang="en-US" sz="3600" b="1" dirty="0"/>
              <a:t>Engine Serial Number (ESN) Eligibility Check</a:t>
            </a:r>
          </a:p>
        </p:txBody>
      </p:sp>
      <p:sp>
        <p:nvSpPr>
          <p:cNvPr id="3" name="Content Placeholder 2"/>
          <p:cNvSpPr>
            <a:spLocks noGrp="1"/>
          </p:cNvSpPr>
          <p:nvPr>
            <p:ph idx="1"/>
          </p:nvPr>
        </p:nvSpPr>
        <p:spPr>
          <a:xfrm>
            <a:off x="6060821" y="1473089"/>
            <a:ext cx="4372733" cy="4455488"/>
          </a:xfrm>
        </p:spPr>
        <p:txBody>
          <a:bodyPr/>
          <a:lstStyle/>
          <a:p>
            <a:pPr marL="0" indent="0">
              <a:buNone/>
            </a:pPr>
            <a:r>
              <a:rPr lang="en-US" sz="1800" dirty="0"/>
              <a:t>The app will notify the user of the availability of a calibration campaign. </a:t>
            </a:r>
          </a:p>
          <a:p>
            <a:pPr marL="0" indent="0">
              <a:buNone/>
            </a:pPr>
            <a:r>
              <a:rPr lang="en-US" sz="1800" dirty="0"/>
              <a:t>Every time a user connects to an ECM, if a calibration campaign is found a notification of Calibration Campaign Availability will be displayed if the ESN is in campaign.</a:t>
            </a:r>
          </a:p>
          <a:p>
            <a:pPr marL="0" indent="0">
              <a:buNone/>
            </a:pPr>
            <a:r>
              <a:rPr lang="en-US" sz="1800" dirty="0"/>
              <a:t>If user clicks on Continue, the app will take the user to the Equipment Dashboard.</a:t>
            </a:r>
          </a:p>
          <a:p>
            <a:pPr marL="0" indent="0">
              <a:buNone/>
            </a:pPr>
            <a:r>
              <a:rPr lang="en-US" sz="1800" dirty="0"/>
              <a:t>If the Engine Serial Number in the ECM is not part of a calibration campaign, there will not be a notification.</a:t>
            </a:r>
          </a:p>
          <a:p>
            <a:pPr marL="0" indent="0">
              <a:buNone/>
            </a:pPr>
            <a:endParaRPr lang="en-US" sz="1800" dirty="0"/>
          </a:p>
          <a:p>
            <a:pPr marL="0" indent="0">
              <a:buNone/>
            </a:pPr>
            <a:endParaRPr lang="en-US" sz="1800" dirty="0"/>
          </a:p>
        </p:txBody>
      </p:sp>
      <p:sp>
        <p:nvSpPr>
          <p:cNvPr id="4" name="Slide Number Placeholder 3"/>
          <p:cNvSpPr>
            <a:spLocks noGrp="1"/>
          </p:cNvSpPr>
          <p:nvPr>
            <p:ph type="sldNum" sz="quarter" idx="4"/>
          </p:nvPr>
        </p:nvSpPr>
        <p:spPr/>
        <p:txBody>
          <a:bodyPr/>
          <a:lstStyle/>
          <a:p>
            <a:fld id="{E6B12F72-1F04-4DFF-871D-B3B495007E36}" type="slidenum">
              <a:rPr lang="en-US" smtClean="0"/>
              <a:t>73</a:t>
            </a:fld>
            <a:endParaRPr lang="en-US"/>
          </a:p>
        </p:txBody>
      </p:sp>
      <p:pic>
        <p:nvPicPr>
          <p:cNvPr id="6" name="Picture 5">
            <a:extLst>
              <a:ext uri="{FF2B5EF4-FFF2-40B4-BE49-F238E27FC236}">
                <a16:creationId xmlns:a16="http://schemas.microsoft.com/office/drawing/2014/main" id="{6BA4E241-8DFA-4D1C-8B83-6F42F3ED85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3969" y="1473089"/>
            <a:ext cx="2820106" cy="5013522"/>
          </a:xfrm>
          <a:prstGeom prst="rect">
            <a:avLst/>
          </a:prstGeom>
        </p:spPr>
      </p:pic>
    </p:spTree>
    <p:extLst>
      <p:ext uri="{BB962C8B-B14F-4D97-AF65-F5344CB8AC3E}">
        <p14:creationId xmlns:p14="http://schemas.microsoft.com/office/powerpoint/2010/main" val="37921964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ECM Fault Screens - Severity</a:t>
            </a:r>
          </a:p>
        </p:txBody>
      </p:sp>
      <p:sp>
        <p:nvSpPr>
          <p:cNvPr id="3" name="Content Placeholder 2"/>
          <p:cNvSpPr>
            <a:spLocks noGrp="1"/>
          </p:cNvSpPr>
          <p:nvPr>
            <p:ph idx="1"/>
          </p:nvPr>
        </p:nvSpPr>
        <p:spPr>
          <a:xfrm>
            <a:off x="6043484" y="2057352"/>
            <a:ext cx="4382012" cy="1229605"/>
          </a:xfrm>
        </p:spPr>
        <p:txBody>
          <a:bodyPr/>
          <a:lstStyle/>
          <a:p>
            <a:r>
              <a:rPr lang="en-US" sz="2000" dirty="0"/>
              <a:t>The app displays the severity to show the current condition of the engine based on below color codes:</a:t>
            </a:r>
          </a:p>
          <a:p>
            <a:endParaRPr lang="en-US" sz="2000" dirty="0"/>
          </a:p>
        </p:txBody>
      </p:sp>
      <p:sp>
        <p:nvSpPr>
          <p:cNvPr id="8" name="Slide Number Placeholder 7"/>
          <p:cNvSpPr>
            <a:spLocks noGrp="1"/>
          </p:cNvSpPr>
          <p:nvPr>
            <p:ph type="sldNum" sz="quarter" idx="4"/>
          </p:nvPr>
        </p:nvSpPr>
        <p:spPr/>
        <p:txBody>
          <a:bodyPr/>
          <a:lstStyle/>
          <a:p>
            <a:fld id="{E6B12F72-1F04-4DFF-871D-B3B495007E36}" type="slidenum">
              <a:rPr lang="en-US" smtClean="0"/>
              <a:t>74</a:t>
            </a:fld>
            <a:endParaRPr lang="en-US"/>
          </a:p>
        </p:txBody>
      </p:sp>
      <p:pic>
        <p:nvPicPr>
          <p:cNvPr id="1026" name="Picture 1" descr="image001">
            <a:extLst>
              <a:ext uri="{FF2B5EF4-FFF2-40B4-BE49-F238E27FC236}">
                <a16:creationId xmlns:a16="http://schemas.microsoft.com/office/drawing/2014/main" id="{32191B2C-9F42-45A0-A0B7-07778A108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0096" y="3263021"/>
            <a:ext cx="48609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ext&#10;&#10;Description automatically generated">
            <a:extLst>
              <a:ext uri="{FF2B5EF4-FFF2-40B4-BE49-F238E27FC236}">
                <a16:creationId xmlns:a16="http://schemas.microsoft.com/office/drawing/2014/main" id="{02F755D7-92D0-420E-8B31-339874865D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0349" y="1450851"/>
            <a:ext cx="2436213" cy="5007773"/>
          </a:xfrm>
          <a:prstGeom prst="rect">
            <a:avLst/>
          </a:prstGeom>
        </p:spPr>
      </p:pic>
    </p:spTree>
    <p:extLst>
      <p:ext uri="{BB962C8B-B14F-4D97-AF65-F5344CB8AC3E}">
        <p14:creationId xmlns:p14="http://schemas.microsoft.com/office/powerpoint/2010/main" val="18436527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ECM Fault Screens – Fast Track Repair Notification</a:t>
            </a:r>
          </a:p>
        </p:txBody>
      </p:sp>
      <p:sp>
        <p:nvSpPr>
          <p:cNvPr id="3" name="Content Placeholder 2"/>
          <p:cNvSpPr>
            <a:spLocks noGrp="1"/>
          </p:cNvSpPr>
          <p:nvPr>
            <p:ph idx="1"/>
          </p:nvPr>
        </p:nvSpPr>
        <p:spPr>
          <a:xfrm>
            <a:off x="6528385" y="1769802"/>
            <a:ext cx="4382012" cy="1229605"/>
          </a:xfrm>
        </p:spPr>
        <p:txBody>
          <a:bodyPr/>
          <a:lstStyle/>
          <a:p>
            <a:r>
              <a:rPr lang="en-US" sz="2000" dirty="0"/>
              <a:t>Only if an engine has a fault code which is part of </a:t>
            </a:r>
            <a:r>
              <a:rPr lang="en-US" sz="2000" b="1" dirty="0"/>
              <a:t>Fast Track Repair </a:t>
            </a:r>
            <a:r>
              <a:rPr lang="en-US" sz="2000" dirty="0"/>
              <a:t>(formerly known as Analytic Based Repair), user will be notified that there is a Fast Track Repair available for the associated fault code. User will see the associated solution(s).</a:t>
            </a:r>
          </a:p>
        </p:txBody>
      </p:sp>
      <p:sp>
        <p:nvSpPr>
          <p:cNvPr id="8" name="Slide Number Placeholder 7"/>
          <p:cNvSpPr>
            <a:spLocks noGrp="1"/>
          </p:cNvSpPr>
          <p:nvPr>
            <p:ph type="sldNum" sz="quarter" idx="4"/>
          </p:nvPr>
        </p:nvSpPr>
        <p:spPr/>
        <p:txBody>
          <a:bodyPr/>
          <a:lstStyle/>
          <a:p>
            <a:fld id="{E6B12F72-1F04-4DFF-871D-B3B495007E36}" type="slidenum">
              <a:rPr lang="en-US" smtClean="0"/>
              <a:t>75</a:t>
            </a:fld>
            <a:endParaRPr lang="en-US"/>
          </a:p>
        </p:txBody>
      </p:sp>
      <p:pic>
        <p:nvPicPr>
          <p:cNvPr id="5" name="Picture 4" descr="Graphical user interface, website&#10;&#10;Description automatically generated">
            <a:extLst>
              <a:ext uri="{FF2B5EF4-FFF2-40B4-BE49-F238E27FC236}">
                <a16:creationId xmlns:a16="http://schemas.microsoft.com/office/drawing/2014/main" id="{E47213E1-444A-4562-A43D-7ED3A25AB7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341" y="1519087"/>
            <a:ext cx="2326475" cy="5035077"/>
          </a:xfrm>
          <a:prstGeom prst="rect">
            <a:avLst/>
          </a:prstGeom>
        </p:spPr>
      </p:pic>
      <p:pic>
        <p:nvPicPr>
          <p:cNvPr id="1026" name="Picture 2">
            <a:extLst>
              <a:ext uri="{FF2B5EF4-FFF2-40B4-BE49-F238E27FC236}">
                <a16:creationId xmlns:a16="http://schemas.microsoft.com/office/drawing/2014/main" id="{3D57E5ED-D31A-4F3F-9826-465E4A1406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0731" y="1519087"/>
            <a:ext cx="2317827" cy="503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11341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ECM Fault Screens – Optimized Diagnostics ( formerly ADBR)</a:t>
            </a:r>
          </a:p>
        </p:txBody>
      </p:sp>
      <p:sp>
        <p:nvSpPr>
          <p:cNvPr id="3" name="Content Placeholder 2"/>
          <p:cNvSpPr>
            <a:spLocks noGrp="1"/>
          </p:cNvSpPr>
          <p:nvPr>
            <p:ph idx="1"/>
          </p:nvPr>
        </p:nvSpPr>
        <p:spPr>
          <a:xfrm>
            <a:off x="9045821" y="1423369"/>
            <a:ext cx="2866779" cy="376370"/>
          </a:xfrm>
        </p:spPr>
        <p:txBody>
          <a:bodyPr/>
          <a:lstStyle/>
          <a:p>
            <a:r>
              <a:rPr lang="en-US" sz="2000" dirty="0"/>
              <a:t>During the initial IA connection, Guidanz will capture Optimized Diagnostics from the ECM.</a:t>
            </a:r>
          </a:p>
          <a:p>
            <a:r>
              <a:rPr lang="en-US" sz="2000" dirty="0"/>
              <a:t>Please stay connected to the ECM until the ECM data is successfully extracted for the most accurate estimates.  </a:t>
            </a:r>
          </a:p>
          <a:p>
            <a:r>
              <a:rPr lang="en-US" sz="2000" dirty="0"/>
              <a:t>This will take 5 minutes.</a:t>
            </a:r>
          </a:p>
        </p:txBody>
      </p:sp>
      <p:sp>
        <p:nvSpPr>
          <p:cNvPr id="8" name="Slide Number Placeholder 7"/>
          <p:cNvSpPr>
            <a:spLocks noGrp="1"/>
          </p:cNvSpPr>
          <p:nvPr>
            <p:ph type="sldNum" sz="quarter" idx="4"/>
          </p:nvPr>
        </p:nvSpPr>
        <p:spPr/>
        <p:txBody>
          <a:bodyPr/>
          <a:lstStyle/>
          <a:p>
            <a:fld id="{E6B12F72-1F04-4DFF-871D-B3B495007E36}" type="slidenum">
              <a:rPr lang="en-US" smtClean="0"/>
              <a:t>76</a:t>
            </a:fld>
            <a:endParaRPr lang="en-US"/>
          </a:p>
        </p:txBody>
      </p:sp>
      <p:pic>
        <p:nvPicPr>
          <p:cNvPr id="4" name="Picture 2">
            <a:extLst>
              <a:ext uri="{FF2B5EF4-FFF2-40B4-BE49-F238E27FC236}">
                <a16:creationId xmlns:a16="http://schemas.microsoft.com/office/drawing/2014/main" id="{1A8B1BC9-C726-494E-ADB7-65EB656881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1543" y="1519086"/>
            <a:ext cx="2317827" cy="503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F74AA4ED-28D9-44F3-988E-A568C666D4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8861" y="1519086"/>
            <a:ext cx="2326476" cy="503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4F10BF90-1D15-4FD5-81C1-3F0CBDF2B1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6665" y="1519086"/>
            <a:ext cx="2317828" cy="503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4722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867198" y="2011680"/>
            <a:ext cx="801582" cy="240030"/>
          </a:xfrm>
          <a:prstGeom prst="rect">
            <a:avLst/>
          </a:prstGeom>
          <a:solidFill>
            <a:srgbClr val="C0C0C0"/>
          </a:solidFill>
          <a:ln w="127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 name="Title 1"/>
          <p:cNvSpPr>
            <a:spLocks noGrp="1"/>
          </p:cNvSpPr>
          <p:nvPr>
            <p:ph type="title"/>
          </p:nvPr>
        </p:nvSpPr>
        <p:spPr/>
        <p:txBody>
          <a:bodyPr/>
          <a:lstStyle/>
          <a:p>
            <a:r>
              <a:rPr lang="en-US" b="1" dirty="0"/>
              <a:t>Immediate Assessment Output</a:t>
            </a:r>
          </a:p>
        </p:txBody>
      </p:sp>
      <p:sp>
        <p:nvSpPr>
          <p:cNvPr id="3" name="Content Placeholder 2"/>
          <p:cNvSpPr>
            <a:spLocks noGrp="1"/>
          </p:cNvSpPr>
          <p:nvPr>
            <p:ph idx="1"/>
          </p:nvPr>
        </p:nvSpPr>
        <p:spPr>
          <a:xfrm>
            <a:off x="6494901" y="2011680"/>
            <a:ext cx="5009744" cy="2760147"/>
          </a:xfrm>
        </p:spPr>
        <p:txBody>
          <a:bodyPr/>
          <a:lstStyle/>
          <a:p>
            <a:r>
              <a:rPr lang="en-US" sz="2400" dirty="0"/>
              <a:t>The faults screen displays the following for each </a:t>
            </a:r>
            <a:r>
              <a:rPr lang="en-US" sz="2400" b="1" dirty="0"/>
              <a:t>prioritized</a:t>
            </a:r>
            <a:r>
              <a:rPr lang="en-US" sz="2400" dirty="0"/>
              <a:t> fault</a:t>
            </a:r>
          </a:p>
          <a:p>
            <a:pPr lvl="1"/>
            <a:r>
              <a:rPr lang="en-US" sz="2400" dirty="0"/>
              <a:t>Typical Service Times for fault (if available)</a:t>
            </a:r>
          </a:p>
          <a:p>
            <a:pPr lvl="1"/>
            <a:r>
              <a:rPr lang="en-US" sz="2400" dirty="0"/>
              <a:t>Top Likely Root Causes</a:t>
            </a:r>
          </a:p>
        </p:txBody>
      </p:sp>
      <p:sp>
        <p:nvSpPr>
          <p:cNvPr id="11" name="Slide Number Placeholder 10"/>
          <p:cNvSpPr>
            <a:spLocks noGrp="1"/>
          </p:cNvSpPr>
          <p:nvPr>
            <p:ph type="sldNum" sz="quarter" idx="4"/>
          </p:nvPr>
        </p:nvSpPr>
        <p:spPr/>
        <p:txBody>
          <a:bodyPr/>
          <a:lstStyle/>
          <a:p>
            <a:fld id="{E6B12F72-1F04-4DFF-871D-B3B495007E36}" type="slidenum">
              <a:rPr lang="en-US" smtClean="0"/>
              <a:t>77</a:t>
            </a:fld>
            <a:endParaRPr lang="en-US"/>
          </a:p>
        </p:txBody>
      </p:sp>
      <p:pic>
        <p:nvPicPr>
          <p:cNvPr id="4" name="Picture 3"/>
          <p:cNvPicPr>
            <a:picLocks noChangeAspect="1"/>
          </p:cNvPicPr>
          <p:nvPr/>
        </p:nvPicPr>
        <p:blipFill>
          <a:blip r:embed="rId2"/>
          <a:stretch>
            <a:fillRect/>
          </a:stretch>
        </p:blipFill>
        <p:spPr>
          <a:xfrm>
            <a:off x="3470886" y="1464901"/>
            <a:ext cx="2683566" cy="3959450"/>
          </a:xfrm>
          <a:prstGeom prst="rect">
            <a:avLst/>
          </a:prstGeom>
        </p:spPr>
      </p:pic>
      <p:pic>
        <p:nvPicPr>
          <p:cNvPr id="5" name="Picture 4"/>
          <p:cNvPicPr>
            <a:picLocks noChangeAspect="1"/>
          </p:cNvPicPr>
          <p:nvPr/>
        </p:nvPicPr>
        <p:blipFill>
          <a:blip r:embed="rId3"/>
          <a:stretch>
            <a:fillRect/>
          </a:stretch>
        </p:blipFill>
        <p:spPr>
          <a:xfrm>
            <a:off x="907539" y="1442041"/>
            <a:ext cx="2519855" cy="3959450"/>
          </a:xfrm>
          <a:prstGeom prst="rect">
            <a:avLst/>
          </a:prstGeom>
          <a:ln w="25400">
            <a:solidFill>
              <a:schemeClr val="accent1"/>
            </a:solidFill>
          </a:ln>
        </p:spPr>
      </p:pic>
      <p:sp>
        <p:nvSpPr>
          <p:cNvPr id="7" name="Rectangle 6"/>
          <p:cNvSpPr/>
          <p:nvPr/>
        </p:nvSpPr>
        <p:spPr bwMode="auto">
          <a:xfrm>
            <a:off x="830221" y="2033195"/>
            <a:ext cx="801582" cy="240030"/>
          </a:xfrm>
          <a:prstGeom prst="rect">
            <a:avLst/>
          </a:prstGeom>
          <a:noFill/>
          <a:ln w="254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2" name="Rectangle 11"/>
          <p:cNvSpPr/>
          <p:nvPr/>
        </p:nvSpPr>
        <p:spPr bwMode="auto">
          <a:xfrm>
            <a:off x="3449316" y="2494877"/>
            <a:ext cx="2642873" cy="409688"/>
          </a:xfrm>
          <a:prstGeom prst="rect">
            <a:avLst/>
          </a:prstGeom>
          <a:noFill/>
          <a:ln w="254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8686341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012" y="377077"/>
            <a:ext cx="10178516" cy="890587"/>
          </a:xfrm>
        </p:spPr>
        <p:txBody>
          <a:bodyPr>
            <a:normAutofit fontScale="90000"/>
          </a:bodyPr>
          <a:lstStyle/>
          <a:p>
            <a:r>
              <a:rPr lang="en-US" b="1" dirty="0"/>
              <a:t>Immediate Assessment Output (Continued)</a:t>
            </a:r>
          </a:p>
        </p:txBody>
      </p:sp>
      <p:sp>
        <p:nvSpPr>
          <p:cNvPr id="3" name="Content Placeholder 2"/>
          <p:cNvSpPr>
            <a:spLocks noGrp="1"/>
          </p:cNvSpPr>
          <p:nvPr>
            <p:ph idx="1"/>
          </p:nvPr>
        </p:nvSpPr>
        <p:spPr>
          <a:xfrm>
            <a:off x="5885337" y="1350990"/>
            <a:ext cx="6042204" cy="4455488"/>
          </a:xfrm>
        </p:spPr>
        <p:txBody>
          <a:bodyPr/>
          <a:lstStyle/>
          <a:p>
            <a:r>
              <a:rPr lang="en-US" sz="2400" dirty="0"/>
              <a:t>Not all faults will have estimated service time based on manufacturer and model</a:t>
            </a:r>
          </a:p>
          <a:p>
            <a:r>
              <a:rPr lang="en-US" sz="2400" dirty="0"/>
              <a:t>If estimated service time is not available, the user can select to enter accessibility code</a:t>
            </a:r>
          </a:p>
          <a:p>
            <a:r>
              <a:rPr lang="en-US" sz="2400" dirty="0"/>
              <a:t>If data is available based on accessibility code, the app will display estimated service time for the faults that didn’t have data before. (It is possible that even with the accessibility code, some faults still may not have estimated service times)</a:t>
            </a:r>
          </a:p>
          <a:p>
            <a:r>
              <a:rPr lang="en-US" sz="2400" dirty="0"/>
              <a:t>If there are no faults detected, 0 Faults will be displayed.</a:t>
            </a:r>
          </a:p>
        </p:txBody>
      </p:sp>
      <p:sp>
        <p:nvSpPr>
          <p:cNvPr id="4" name="Slide Number Placeholder 3"/>
          <p:cNvSpPr>
            <a:spLocks noGrp="1"/>
          </p:cNvSpPr>
          <p:nvPr>
            <p:ph type="sldNum" sz="quarter" idx="4"/>
          </p:nvPr>
        </p:nvSpPr>
        <p:spPr/>
        <p:txBody>
          <a:bodyPr/>
          <a:lstStyle/>
          <a:p>
            <a:fld id="{E6B12F72-1F04-4DFF-871D-B3B495007E36}" type="slidenum">
              <a:rPr lang="en-US" smtClean="0"/>
              <a:t>78</a:t>
            </a:fld>
            <a:endParaRPr lang="en-US"/>
          </a:p>
        </p:txBody>
      </p:sp>
      <p:pic>
        <p:nvPicPr>
          <p:cNvPr id="5" name="Picture 4"/>
          <p:cNvPicPr>
            <a:picLocks noChangeAspect="1"/>
          </p:cNvPicPr>
          <p:nvPr/>
        </p:nvPicPr>
        <p:blipFill>
          <a:blip r:embed="rId2"/>
          <a:stretch>
            <a:fillRect/>
          </a:stretch>
        </p:blipFill>
        <p:spPr>
          <a:xfrm>
            <a:off x="1024245" y="1832541"/>
            <a:ext cx="2468433" cy="4361610"/>
          </a:xfrm>
          <a:prstGeom prst="rect">
            <a:avLst/>
          </a:prstGeom>
        </p:spPr>
      </p:pic>
      <p:sp>
        <p:nvSpPr>
          <p:cNvPr id="9" name="Rounded Rectangle 8"/>
          <p:cNvSpPr/>
          <p:nvPr/>
        </p:nvSpPr>
        <p:spPr bwMode="auto">
          <a:xfrm>
            <a:off x="1405476" y="3648837"/>
            <a:ext cx="1705969" cy="364509"/>
          </a:xfrm>
          <a:prstGeom prst="roundRect">
            <a:avLst/>
          </a:prstGeom>
          <a:noFill/>
          <a:ln w="254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318" y="2077522"/>
            <a:ext cx="2183521" cy="4013346"/>
          </a:xfrm>
          <a:prstGeom prst="rect">
            <a:avLst/>
          </a:prstGeom>
        </p:spPr>
      </p:pic>
    </p:spTree>
    <p:extLst>
      <p:ext uri="{BB962C8B-B14F-4D97-AF65-F5344CB8AC3E}">
        <p14:creationId xmlns:p14="http://schemas.microsoft.com/office/powerpoint/2010/main" val="38172428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Creating Guidanz Web job from Faults and Analysis Screen</a:t>
            </a:r>
          </a:p>
        </p:txBody>
      </p:sp>
      <p:sp>
        <p:nvSpPr>
          <p:cNvPr id="3" name="Content Placeholder 2"/>
          <p:cNvSpPr>
            <a:spLocks noGrp="1"/>
          </p:cNvSpPr>
          <p:nvPr>
            <p:ph idx="1"/>
          </p:nvPr>
        </p:nvSpPr>
        <p:spPr>
          <a:xfrm>
            <a:off x="7985479" y="1365831"/>
            <a:ext cx="3930820" cy="4455488"/>
          </a:xfrm>
        </p:spPr>
        <p:txBody>
          <a:bodyPr/>
          <a:lstStyle/>
          <a:p>
            <a:r>
              <a:rPr lang="en-US" sz="1800" dirty="0"/>
              <a:t>When immediate assessment has been performed, </a:t>
            </a:r>
            <a:r>
              <a:rPr lang="en-US" sz="1800" b="1" dirty="0"/>
              <a:t>the user works for a Guidanz Web location</a:t>
            </a:r>
            <a:r>
              <a:rPr lang="en-US" sz="1800" dirty="0"/>
              <a:t>, and there is an Internet connection, the bottom left icon on the chyron will allow the user to Create a Guidanz Job Order.</a:t>
            </a:r>
          </a:p>
          <a:p>
            <a:r>
              <a:rPr lang="en-US" sz="1800" dirty="0"/>
              <a:t>Selecting Create Guidanz Job Order will initiate the job creation process.</a:t>
            </a:r>
          </a:p>
          <a:p>
            <a:r>
              <a:rPr lang="en-US" sz="1800" dirty="0"/>
              <a:t>The Guidanz Job Order number, the Event Folder number as well as the Immediate Assessment number are shown</a:t>
            </a:r>
          </a:p>
          <a:p>
            <a:r>
              <a:rPr lang="en-US" sz="1800" dirty="0"/>
              <a:t>The user can also Make New Immediate Assessment or View Event Folder Details</a:t>
            </a:r>
          </a:p>
        </p:txBody>
      </p:sp>
      <p:sp>
        <p:nvSpPr>
          <p:cNvPr id="4" name="Slide Number Placeholder 3"/>
          <p:cNvSpPr>
            <a:spLocks noGrp="1"/>
          </p:cNvSpPr>
          <p:nvPr>
            <p:ph type="sldNum" sz="quarter" idx="4"/>
          </p:nvPr>
        </p:nvSpPr>
        <p:spPr/>
        <p:txBody>
          <a:bodyPr/>
          <a:lstStyle/>
          <a:p>
            <a:fld id="{E6B12F72-1F04-4DFF-871D-B3B495007E36}" type="slidenum">
              <a:rPr lang="en-US" smtClean="0"/>
              <a:t>79</a:t>
            </a:fld>
            <a:endParaRPr lang="en-US"/>
          </a:p>
        </p:txBody>
      </p:sp>
      <p:sp>
        <p:nvSpPr>
          <p:cNvPr id="8" name="TextBox 7"/>
          <p:cNvSpPr txBox="1"/>
          <p:nvPr/>
        </p:nvSpPr>
        <p:spPr>
          <a:xfrm>
            <a:off x="1138227" y="5092720"/>
            <a:ext cx="341523" cy="369332"/>
          </a:xfrm>
          <a:prstGeom prst="rect">
            <a:avLst/>
          </a:prstGeom>
          <a:noFill/>
          <a:ln w="63500">
            <a:solidFill>
              <a:schemeClr val="bg1"/>
            </a:solidFill>
          </a:ln>
        </p:spPr>
        <p:txBody>
          <a:bodyPr wrap="square" rtlCol="0">
            <a:spAutoFit/>
          </a:bodyPr>
          <a:lstStyle/>
          <a:p>
            <a:pPr algn="l"/>
            <a:endParaRPr lang="en-US" dirty="0"/>
          </a:p>
        </p:txBody>
      </p:sp>
      <p:pic>
        <p:nvPicPr>
          <p:cNvPr id="10" name="Picture 9"/>
          <p:cNvPicPr>
            <a:picLocks noChangeAspect="1"/>
          </p:cNvPicPr>
          <p:nvPr/>
        </p:nvPicPr>
        <p:blipFill>
          <a:blip r:embed="rId2"/>
          <a:stretch>
            <a:fillRect/>
          </a:stretch>
        </p:blipFill>
        <p:spPr>
          <a:xfrm>
            <a:off x="984950" y="1864518"/>
            <a:ext cx="2222423" cy="4665612"/>
          </a:xfrm>
          <a:prstGeom prst="rect">
            <a:avLst/>
          </a:prstGeom>
        </p:spPr>
      </p:pic>
      <p:sp>
        <p:nvSpPr>
          <p:cNvPr id="12" name="Oval 11"/>
          <p:cNvSpPr/>
          <p:nvPr/>
        </p:nvSpPr>
        <p:spPr bwMode="auto">
          <a:xfrm>
            <a:off x="930567" y="6267674"/>
            <a:ext cx="529208" cy="355070"/>
          </a:xfrm>
          <a:prstGeom prst="ellipse">
            <a:avLst/>
          </a:prstGeom>
          <a:noFill/>
          <a:ln w="63500" cap="flat" cmpd="sng" algn="ctr">
            <a:solidFill>
              <a:schemeClr val="accent1"/>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2051" name="Picture 3">
            <a:extLst>
              <a:ext uri="{FF2B5EF4-FFF2-40B4-BE49-F238E27FC236}">
                <a16:creationId xmlns:a16="http://schemas.microsoft.com/office/drawing/2014/main" id="{5896ABFF-4A8C-41BC-AF60-0D4A3FD493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6800" y="1864518"/>
            <a:ext cx="2147749" cy="466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D14E2885-696D-4D00-9DA7-FF35509E31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8303" y="1864518"/>
            <a:ext cx="2155763" cy="466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82E35A77-0F84-49D6-A07F-8C48766D0651}"/>
              </a:ext>
            </a:extLst>
          </p:cNvPr>
          <p:cNvSpPr/>
          <p:nvPr/>
        </p:nvSpPr>
        <p:spPr bwMode="auto">
          <a:xfrm>
            <a:off x="3235350" y="3133954"/>
            <a:ext cx="2300520" cy="206146"/>
          </a:xfrm>
          <a:prstGeom prst="rect">
            <a:avLst/>
          </a:prstGeom>
          <a:noFill/>
          <a:ln w="635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802219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Supported Products</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sz="3470" dirty="0"/>
              <a:t>2007 and later Engines</a:t>
            </a:r>
          </a:p>
          <a:p>
            <a:pPr lvl="1">
              <a:buFont typeface="Wingdings" panose="05000000000000000000" pitchFamily="2" charset="2"/>
              <a:buChar char="§"/>
            </a:pPr>
            <a:r>
              <a:rPr lang="en-US" sz="2400" dirty="0"/>
              <a:t>List of unsupported devices is available on the user guide at </a:t>
            </a:r>
            <a:r>
              <a:rPr lang="en-US" sz="2400" dirty="0">
                <a:solidFill>
                  <a:srgbClr val="0066FF"/>
                </a:solidFill>
                <a:hlinkClick r:id="rId2" action="ppaction://hlinksldjump">
                  <a:extLst>
                    <a:ext uri="{A12FA001-AC4F-418D-AE19-62706E023703}">
                      <ahyp:hlinkClr xmlns:ahyp="http://schemas.microsoft.com/office/drawing/2018/hyperlinkcolor" val="tx"/>
                    </a:ext>
                  </a:extLst>
                </a:hlinkClick>
              </a:rPr>
              <a:t>Here</a:t>
            </a:r>
            <a:endParaRPr lang="en-US" sz="2400" dirty="0">
              <a:solidFill>
                <a:srgbClr val="0066FF"/>
              </a:solidFill>
            </a:endParaRPr>
          </a:p>
          <a:p>
            <a:pPr>
              <a:buFont typeface="Wingdings" panose="05000000000000000000" pitchFamily="2" charset="2"/>
              <a:buChar char="§"/>
            </a:pPr>
            <a:r>
              <a:rPr lang="en-US" sz="3468" dirty="0"/>
              <a:t>ADEPT Route Parameter Manager (RPM) Module </a:t>
            </a:r>
          </a:p>
          <a:p>
            <a:pPr lvl="1">
              <a:buFont typeface="Wingdings" panose="05000000000000000000" pitchFamily="2" charset="2"/>
              <a:buChar char="§"/>
            </a:pPr>
            <a:r>
              <a:rPr lang="en-US" sz="2400" dirty="0"/>
              <a:t>For More info</a:t>
            </a:r>
          </a:p>
          <a:p>
            <a:pPr lvl="2">
              <a:buFont typeface="Wingdings" panose="05000000000000000000" pitchFamily="2" charset="2"/>
              <a:buChar char="§"/>
            </a:pPr>
            <a:r>
              <a:rPr lang="en-US" sz="2134" dirty="0">
                <a:solidFill>
                  <a:srgbClr val="0066FF"/>
                </a:solidFill>
                <a:hlinkClick r:id="rId3">
                  <a:extLst>
                    <a:ext uri="{A12FA001-AC4F-418D-AE19-62706E023703}">
                      <ahyp:hlinkClr xmlns:ahyp="http://schemas.microsoft.com/office/drawing/2018/hyperlinkcolor" val="tx"/>
                    </a:ext>
                  </a:extLst>
                </a:hlinkClick>
              </a:rPr>
              <a:t>https://www.cummins.com/support/digital-products-and-services-support/adept-support</a:t>
            </a:r>
            <a:endParaRPr lang="en-US" sz="2134" dirty="0">
              <a:solidFill>
                <a:srgbClr val="0066FF"/>
              </a:solidFill>
            </a:endParaRPr>
          </a:p>
          <a:p>
            <a:pPr lvl="2">
              <a:buFont typeface="Wingdings" panose="05000000000000000000" pitchFamily="2" charset="2"/>
              <a:buChar char="§"/>
            </a:pPr>
            <a:r>
              <a:rPr lang="en-US" sz="2400" dirty="0"/>
              <a:t>Note: Currently you do not need a subscription to service the RPM module. </a:t>
            </a:r>
          </a:p>
        </p:txBody>
      </p:sp>
      <p:sp>
        <p:nvSpPr>
          <p:cNvPr id="4" name="Slide Number Placeholder 3"/>
          <p:cNvSpPr>
            <a:spLocks noGrp="1"/>
          </p:cNvSpPr>
          <p:nvPr>
            <p:ph type="sldNum" sz="quarter" idx="4"/>
          </p:nvPr>
        </p:nvSpPr>
        <p:spPr/>
        <p:txBody>
          <a:bodyPr/>
          <a:lstStyle/>
          <a:p>
            <a:fld id="{E6B12F72-1F04-4DFF-871D-B3B495007E36}" type="slidenum">
              <a:rPr lang="en-US" smtClean="0"/>
              <a:t>8</a:t>
            </a:fld>
            <a:endParaRPr lang="en-US"/>
          </a:p>
        </p:txBody>
      </p:sp>
    </p:spTree>
    <p:extLst>
      <p:ext uri="{BB962C8B-B14F-4D97-AF65-F5344CB8AC3E}">
        <p14:creationId xmlns:p14="http://schemas.microsoft.com/office/powerpoint/2010/main" val="8336293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D473D10-17FE-451A-A28A-AAFDEABF40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051" y="1267664"/>
            <a:ext cx="2520123" cy="5350500"/>
          </a:xfrm>
          <a:prstGeom prst="rect">
            <a:avLst/>
          </a:prstGeom>
        </p:spPr>
      </p:pic>
      <p:sp>
        <p:nvSpPr>
          <p:cNvPr id="2" name="Title 1"/>
          <p:cNvSpPr>
            <a:spLocks noGrp="1"/>
          </p:cNvSpPr>
          <p:nvPr>
            <p:ph type="title"/>
          </p:nvPr>
        </p:nvSpPr>
        <p:spPr/>
        <p:txBody>
          <a:bodyPr/>
          <a:lstStyle/>
          <a:p>
            <a:r>
              <a:rPr lang="en-US" b="1" dirty="0"/>
              <a:t>Pending Service Requests</a:t>
            </a:r>
          </a:p>
        </p:txBody>
      </p:sp>
      <p:sp>
        <p:nvSpPr>
          <p:cNvPr id="3" name="Content Placeholder 2"/>
          <p:cNvSpPr>
            <a:spLocks noGrp="1"/>
          </p:cNvSpPr>
          <p:nvPr>
            <p:ph idx="1"/>
          </p:nvPr>
        </p:nvSpPr>
        <p:spPr>
          <a:xfrm>
            <a:off x="9101551" y="1590137"/>
            <a:ext cx="2298358" cy="4455488"/>
          </a:xfrm>
        </p:spPr>
        <p:txBody>
          <a:bodyPr/>
          <a:lstStyle/>
          <a:p>
            <a:pPr>
              <a:buClrTx/>
            </a:pPr>
            <a:r>
              <a:rPr lang="en-US" sz="2000" dirty="0"/>
              <a:t>User can create an Immediate Assessment from a pending Service Requests. </a:t>
            </a:r>
          </a:p>
          <a:p>
            <a:pPr>
              <a:buClrTx/>
            </a:pPr>
            <a:r>
              <a:rPr lang="en-US" sz="2000" dirty="0"/>
              <a:t>Pending Service Requests are created in Guidanz Web.</a:t>
            </a:r>
          </a:p>
        </p:txBody>
      </p:sp>
      <p:sp>
        <p:nvSpPr>
          <p:cNvPr id="4" name="Slide Number Placeholder 3"/>
          <p:cNvSpPr>
            <a:spLocks noGrp="1"/>
          </p:cNvSpPr>
          <p:nvPr>
            <p:ph type="sldNum" sz="quarter" idx="4"/>
          </p:nvPr>
        </p:nvSpPr>
        <p:spPr/>
        <p:txBody>
          <a:bodyPr/>
          <a:lstStyle/>
          <a:p>
            <a:fld id="{E6B12F72-1F04-4DFF-871D-B3B495007E36}" type="slidenum">
              <a:rPr lang="en-US" smtClean="0"/>
              <a:t>80</a:t>
            </a:fld>
            <a:endParaRPr lang="en-US"/>
          </a:p>
        </p:txBody>
      </p:sp>
      <p:sp>
        <p:nvSpPr>
          <p:cNvPr id="8" name="Rectangle 7">
            <a:extLst>
              <a:ext uri="{FF2B5EF4-FFF2-40B4-BE49-F238E27FC236}">
                <a16:creationId xmlns:a16="http://schemas.microsoft.com/office/drawing/2014/main" id="{E6650004-6DA0-4EC6-AE4D-E987E2A3789A}"/>
              </a:ext>
            </a:extLst>
          </p:cNvPr>
          <p:cNvSpPr/>
          <p:nvPr/>
        </p:nvSpPr>
        <p:spPr bwMode="auto">
          <a:xfrm flipV="1">
            <a:off x="2342773" y="2703615"/>
            <a:ext cx="1204822" cy="725385"/>
          </a:xfrm>
          <a:prstGeom prst="rect">
            <a:avLst/>
          </a:prstGeom>
          <a:noFill/>
          <a:ln w="635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6" name="Picture 5">
            <a:extLst>
              <a:ext uri="{FF2B5EF4-FFF2-40B4-BE49-F238E27FC236}">
                <a16:creationId xmlns:a16="http://schemas.microsoft.com/office/drawing/2014/main" id="{5D8FDAEA-65E0-47A4-A578-9C4BEFB06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4043" y="1453742"/>
            <a:ext cx="2338729" cy="5061817"/>
          </a:xfrm>
          <a:prstGeom prst="rect">
            <a:avLst/>
          </a:prstGeom>
        </p:spPr>
      </p:pic>
      <p:pic>
        <p:nvPicPr>
          <p:cNvPr id="9" name="Picture 8" descr="Text&#10;&#10;Description automatically generated">
            <a:extLst>
              <a:ext uri="{FF2B5EF4-FFF2-40B4-BE49-F238E27FC236}">
                <a16:creationId xmlns:a16="http://schemas.microsoft.com/office/drawing/2014/main" id="{7CF12589-B880-4CBC-A094-B83C8CBDE6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7080" y="1453742"/>
            <a:ext cx="2359602" cy="5100422"/>
          </a:xfrm>
          <a:prstGeom prst="rect">
            <a:avLst/>
          </a:prstGeom>
        </p:spPr>
      </p:pic>
    </p:spTree>
    <p:extLst>
      <p:ext uri="{BB962C8B-B14F-4D97-AF65-F5344CB8AC3E}">
        <p14:creationId xmlns:p14="http://schemas.microsoft.com/office/powerpoint/2010/main" val="27397281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Updating Guidanz Web job from Faults and Analysis Screen</a:t>
            </a:r>
          </a:p>
        </p:txBody>
      </p:sp>
      <p:sp>
        <p:nvSpPr>
          <p:cNvPr id="3" name="Content Placeholder 2"/>
          <p:cNvSpPr>
            <a:spLocks noGrp="1"/>
          </p:cNvSpPr>
          <p:nvPr>
            <p:ph idx="1"/>
          </p:nvPr>
        </p:nvSpPr>
        <p:spPr>
          <a:xfrm>
            <a:off x="8128793" y="1365831"/>
            <a:ext cx="3787505" cy="4455488"/>
          </a:xfrm>
        </p:spPr>
        <p:txBody>
          <a:bodyPr/>
          <a:lstStyle/>
          <a:p>
            <a:r>
              <a:rPr lang="en-US" sz="1800" dirty="0"/>
              <a:t>When immediate assessment has been performed from a pending appointment, </a:t>
            </a:r>
            <a:r>
              <a:rPr lang="en-US" sz="1800" b="1" dirty="0"/>
              <a:t>the user works for a Guidanz Web location</a:t>
            </a:r>
            <a:r>
              <a:rPr lang="en-US" sz="1800" dirty="0"/>
              <a:t>, and there is an Internet connection, the bottom left icon on the chyron will allow the user to Update the Job Appointment.</a:t>
            </a:r>
          </a:p>
          <a:p>
            <a:r>
              <a:rPr lang="en-US" sz="1800" dirty="0"/>
              <a:t>Selecting Update Job Appointment will update the already existing Job Order in Guidanz Web</a:t>
            </a:r>
          </a:p>
          <a:p>
            <a:r>
              <a:rPr lang="en-US" sz="1800" dirty="0"/>
              <a:t>The Guidanz Job Order number, the Event Folder number as well as the Immediate Assessment number are shown</a:t>
            </a:r>
          </a:p>
          <a:p>
            <a:r>
              <a:rPr lang="en-US" sz="1800" dirty="0"/>
              <a:t>The user can also Make New Immediate Assessment or View Event Folder Details</a:t>
            </a:r>
          </a:p>
        </p:txBody>
      </p:sp>
      <p:sp>
        <p:nvSpPr>
          <p:cNvPr id="4" name="Slide Number Placeholder 3"/>
          <p:cNvSpPr>
            <a:spLocks noGrp="1"/>
          </p:cNvSpPr>
          <p:nvPr>
            <p:ph type="sldNum" sz="quarter" idx="4"/>
          </p:nvPr>
        </p:nvSpPr>
        <p:spPr/>
        <p:txBody>
          <a:bodyPr/>
          <a:lstStyle/>
          <a:p>
            <a:fld id="{E6B12F72-1F04-4DFF-871D-B3B495007E36}" type="slidenum">
              <a:rPr lang="en-US" smtClean="0"/>
              <a:t>81</a:t>
            </a:fld>
            <a:endParaRPr lang="en-US"/>
          </a:p>
        </p:txBody>
      </p:sp>
      <p:sp>
        <p:nvSpPr>
          <p:cNvPr id="8" name="TextBox 7"/>
          <p:cNvSpPr txBox="1"/>
          <p:nvPr/>
        </p:nvSpPr>
        <p:spPr>
          <a:xfrm>
            <a:off x="1138227" y="5092720"/>
            <a:ext cx="341523" cy="369332"/>
          </a:xfrm>
          <a:prstGeom prst="rect">
            <a:avLst/>
          </a:prstGeom>
          <a:noFill/>
          <a:ln w="63500">
            <a:solidFill>
              <a:schemeClr val="bg1"/>
            </a:solidFill>
          </a:ln>
        </p:spPr>
        <p:txBody>
          <a:bodyPr wrap="square" rtlCol="0">
            <a:spAutoFit/>
          </a:bodyPr>
          <a:lstStyle/>
          <a:p>
            <a:pPr algn="l"/>
            <a:endParaRPr lang="en-US" dirty="0"/>
          </a:p>
        </p:txBody>
      </p:sp>
      <p:pic>
        <p:nvPicPr>
          <p:cNvPr id="15" name="Picture 14" descr="Graphical user interface, text&#10;&#10;Description automatically generated">
            <a:extLst>
              <a:ext uri="{FF2B5EF4-FFF2-40B4-BE49-F238E27FC236}">
                <a16:creationId xmlns:a16="http://schemas.microsoft.com/office/drawing/2014/main" id="{F1667D78-2176-4B56-AF0D-2C01E7B486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716" y="1489044"/>
            <a:ext cx="2242373" cy="4991877"/>
          </a:xfrm>
          <a:prstGeom prst="rect">
            <a:avLst/>
          </a:prstGeom>
        </p:spPr>
      </p:pic>
      <p:sp>
        <p:nvSpPr>
          <p:cNvPr id="12" name="Oval 11"/>
          <p:cNvSpPr/>
          <p:nvPr/>
        </p:nvSpPr>
        <p:spPr bwMode="auto">
          <a:xfrm>
            <a:off x="849049" y="5821319"/>
            <a:ext cx="529208" cy="355070"/>
          </a:xfrm>
          <a:prstGeom prst="ellipse">
            <a:avLst/>
          </a:prstGeom>
          <a:noFill/>
          <a:ln w="63500" cap="flat" cmpd="sng" algn="ctr">
            <a:solidFill>
              <a:schemeClr val="accent1"/>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pic>
        <p:nvPicPr>
          <p:cNvPr id="6" name="Picture 5" descr="Graphical user interface, application&#10;&#10;Description automatically generated">
            <a:extLst>
              <a:ext uri="{FF2B5EF4-FFF2-40B4-BE49-F238E27FC236}">
                <a16:creationId xmlns:a16="http://schemas.microsoft.com/office/drawing/2014/main" id="{91562E17-CB44-43D1-B20E-1B2C6B053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844" y="1489044"/>
            <a:ext cx="2300993" cy="4991877"/>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3EDFFDC2-ECB4-49DD-9367-608FFBAED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3046" y="1489043"/>
            <a:ext cx="2302953" cy="4991877"/>
          </a:xfrm>
          <a:prstGeom prst="rect">
            <a:avLst/>
          </a:prstGeom>
        </p:spPr>
      </p:pic>
      <p:sp>
        <p:nvSpPr>
          <p:cNvPr id="17" name="Rectangle 16">
            <a:extLst>
              <a:ext uri="{FF2B5EF4-FFF2-40B4-BE49-F238E27FC236}">
                <a16:creationId xmlns:a16="http://schemas.microsoft.com/office/drawing/2014/main" id="{0A669B0C-370F-4B08-B278-81421F78743C}"/>
              </a:ext>
            </a:extLst>
          </p:cNvPr>
          <p:cNvSpPr/>
          <p:nvPr/>
        </p:nvSpPr>
        <p:spPr bwMode="auto">
          <a:xfrm>
            <a:off x="3275802" y="3530600"/>
            <a:ext cx="2361076" cy="330199"/>
          </a:xfrm>
          <a:prstGeom prst="rect">
            <a:avLst/>
          </a:prstGeom>
          <a:noFill/>
          <a:ln w="63500" cap="flat" cmpd="sng" algn="ctr">
            <a:solidFill>
              <a:srgbClr val="EE2E24"/>
            </a:solidFill>
            <a:prstDash val="solid"/>
            <a:round/>
            <a:headEnd type="none" w="med" len="med"/>
            <a:tailEnd type="none" w="med" len="med"/>
          </a:ln>
          <a:effectLst/>
        </p:spPr>
        <p:txBody>
          <a:bodyPr vert="horz" wrap="none" lIns="91440" tIns="91440" rIns="91440" bIns="91440" numCol="1" rtlCol="0" anchor="ctr" anchorCtr="0" compatLnSpc="1">
            <a:prstTxWarp prst="textNoShape">
              <a:avLst/>
            </a:prstTxWarp>
          </a:bodyPr>
          <a:lstStyle/>
          <a:p>
            <a: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pPr>
            <a:endParaRPr kumimoji="0" lang="en-US"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5817826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012" y="377077"/>
            <a:ext cx="9676474" cy="890587"/>
          </a:xfrm>
        </p:spPr>
        <p:txBody>
          <a:bodyPr>
            <a:normAutofit/>
          </a:bodyPr>
          <a:lstStyle/>
          <a:p>
            <a:r>
              <a:rPr lang="en-US" b="1" dirty="0"/>
              <a:t>History and Templates (Event) Folder</a:t>
            </a:r>
          </a:p>
        </p:txBody>
      </p:sp>
      <p:sp>
        <p:nvSpPr>
          <p:cNvPr id="3" name="Content Placeholder 2"/>
          <p:cNvSpPr>
            <a:spLocks noGrp="1"/>
          </p:cNvSpPr>
          <p:nvPr>
            <p:ph idx="1"/>
          </p:nvPr>
        </p:nvSpPr>
        <p:spPr>
          <a:xfrm>
            <a:off x="7155179" y="1639237"/>
            <a:ext cx="4372733" cy="4455488"/>
          </a:xfrm>
        </p:spPr>
        <p:txBody>
          <a:bodyPr/>
          <a:lstStyle/>
          <a:p>
            <a:pPr marL="0" indent="0">
              <a:buNone/>
            </a:pPr>
            <a:r>
              <a:rPr lang="en-US" sz="1800" dirty="0"/>
              <a:t>An Immediate Assessment will create an Event Folder. Event Folders can be viewed by clicking on View Events in the Start screen</a:t>
            </a:r>
          </a:p>
          <a:p>
            <a:pPr marL="0" indent="0">
              <a:buNone/>
            </a:pPr>
            <a:endParaRPr lang="en-US" sz="1800" dirty="0"/>
          </a:p>
          <a:p>
            <a:pPr marL="0" indent="0">
              <a:buNone/>
            </a:pPr>
            <a:r>
              <a:rPr lang="en-US" sz="1800" dirty="0"/>
              <a:t>Event Folder Details can be viewed by </a:t>
            </a:r>
          </a:p>
          <a:p>
            <a:r>
              <a:rPr lang="en-US" sz="1800" dirty="0"/>
              <a:t>clicking on an event in the Event Folders screen</a:t>
            </a:r>
          </a:p>
          <a:p>
            <a:r>
              <a:rPr lang="en-US" sz="1800" dirty="0"/>
              <a:t>clicking on the bottom left icon on the chyron</a:t>
            </a:r>
          </a:p>
        </p:txBody>
      </p:sp>
      <p:sp>
        <p:nvSpPr>
          <p:cNvPr id="4" name="Slide Number Placeholder 3"/>
          <p:cNvSpPr>
            <a:spLocks noGrp="1"/>
          </p:cNvSpPr>
          <p:nvPr>
            <p:ph type="sldNum" sz="quarter" idx="4"/>
          </p:nvPr>
        </p:nvSpPr>
        <p:spPr/>
        <p:txBody>
          <a:bodyPr/>
          <a:lstStyle/>
          <a:p>
            <a:fld id="{E6B12F72-1F04-4DFF-871D-B3B495007E36}" type="slidenum">
              <a:rPr lang="en-US" smtClean="0"/>
              <a:t>82</a:t>
            </a:fld>
            <a:endParaRPr lang="en-US"/>
          </a:p>
        </p:txBody>
      </p:sp>
      <p:pic>
        <p:nvPicPr>
          <p:cNvPr id="6" name="Picture 5"/>
          <p:cNvPicPr>
            <a:picLocks noChangeAspect="1"/>
          </p:cNvPicPr>
          <p:nvPr/>
        </p:nvPicPr>
        <p:blipFill>
          <a:blip r:embed="rId3"/>
          <a:stretch>
            <a:fillRect/>
          </a:stretch>
        </p:blipFill>
        <p:spPr>
          <a:xfrm>
            <a:off x="1065736" y="1623559"/>
            <a:ext cx="2628314" cy="4126230"/>
          </a:xfrm>
          <a:prstGeom prst="rect">
            <a:avLst/>
          </a:prstGeom>
        </p:spPr>
      </p:pic>
      <p:pic>
        <p:nvPicPr>
          <p:cNvPr id="8" name="Picture 7"/>
          <p:cNvPicPr>
            <a:picLocks noChangeAspect="1"/>
          </p:cNvPicPr>
          <p:nvPr/>
        </p:nvPicPr>
        <p:blipFill>
          <a:blip r:embed="rId4"/>
          <a:stretch>
            <a:fillRect/>
          </a:stretch>
        </p:blipFill>
        <p:spPr>
          <a:xfrm>
            <a:off x="4046220" y="1623559"/>
            <a:ext cx="2613298" cy="4080510"/>
          </a:xfrm>
          <a:prstGeom prst="rect">
            <a:avLst/>
          </a:prstGeom>
        </p:spPr>
      </p:pic>
    </p:spTree>
    <p:extLst>
      <p:ext uri="{BB962C8B-B14F-4D97-AF65-F5344CB8AC3E}">
        <p14:creationId xmlns:p14="http://schemas.microsoft.com/office/powerpoint/2010/main" val="21126094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Viewing the Guidanz Web job</a:t>
            </a:r>
          </a:p>
        </p:txBody>
      </p:sp>
      <p:sp>
        <p:nvSpPr>
          <p:cNvPr id="3" name="Content Placeholder 2"/>
          <p:cNvSpPr>
            <a:spLocks noGrp="1"/>
          </p:cNvSpPr>
          <p:nvPr>
            <p:ph idx="1"/>
          </p:nvPr>
        </p:nvSpPr>
        <p:spPr>
          <a:xfrm>
            <a:off x="6935346" y="1267664"/>
            <a:ext cx="4582886" cy="4572171"/>
          </a:xfrm>
        </p:spPr>
        <p:txBody>
          <a:bodyPr/>
          <a:lstStyle/>
          <a:p>
            <a:r>
              <a:rPr lang="en-US" sz="2000" dirty="0"/>
              <a:t>To view the Guidanz Web job, go into the respective Event Folder details and click on View Guidanz Job Order Details.</a:t>
            </a:r>
          </a:p>
          <a:p>
            <a:r>
              <a:rPr lang="en-US" sz="2000" dirty="0"/>
              <a:t>Guidanz web has different links for distributors vs dealers. Clicking on the link will open Guidanz web on a web browser that the user will need to sign into to view the job.</a:t>
            </a:r>
          </a:p>
          <a:p>
            <a:pPr marL="749289" lvl="1" indent="-285750"/>
            <a:r>
              <a:rPr lang="en-US" sz="1466" dirty="0"/>
              <a:t>Distributor (Classic): css.cummins.com/cmi</a:t>
            </a:r>
          </a:p>
          <a:p>
            <a:pPr marL="749289" lvl="1" indent="-285750"/>
            <a:r>
              <a:rPr lang="en-US" sz="1466" dirty="0"/>
              <a:t>Distributor (Evolution): </a:t>
            </a:r>
            <a:r>
              <a:rPr lang="en-US" sz="1466" dirty="0">
                <a:solidFill>
                  <a:srgbClr val="0066FF"/>
                </a:solidFill>
                <a:hlinkClick r:id="rId3">
                  <a:extLst>
                    <a:ext uri="{A12FA001-AC4F-418D-AE19-62706E023703}">
                      <ahyp:hlinkClr xmlns:ahyp="http://schemas.microsoft.com/office/drawing/2018/hyperlinkcolor" val="tx"/>
                    </a:ext>
                  </a:extLst>
                </a:hlinkClick>
              </a:rPr>
              <a:t>https://guidanzfsl.cummins.com/cmi</a:t>
            </a:r>
            <a:endParaRPr lang="en-US" sz="1466" dirty="0">
              <a:solidFill>
                <a:srgbClr val="0066FF"/>
              </a:solidFill>
            </a:endParaRPr>
          </a:p>
          <a:p>
            <a:pPr marL="1128162" lvl="2" indent="-285750"/>
            <a:r>
              <a:rPr lang="en-US" sz="1200" dirty="0"/>
              <a:t>(Chrome is the preferred browser)</a:t>
            </a:r>
          </a:p>
          <a:p>
            <a:pPr marL="749289" lvl="1" indent="-285750"/>
            <a:r>
              <a:rPr lang="en-US" sz="1466" dirty="0"/>
              <a:t>Dealer (Classic): css.cummins.com</a:t>
            </a:r>
          </a:p>
        </p:txBody>
      </p:sp>
      <p:sp>
        <p:nvSpPr>
          <p:cNvPr id="7" name="Slide Number Placeholder 6"/>
          <p:cNvSpPr>
            <a:spLocks noGrp="1"/>
          </p:cNvSpPr>
          <p:nvPr>
            <p:ph type="sldNum" sz="quarter" idx="4"/>
          </p:nvPr>
        </p:nvSpPr>
        <p:spPr/>
        <p:txBody>
          <a:bodyPr/>
          <a:lstStyle/>
          <a:p>
            <a:fld id="{E6B12F72-1F04-4DFF-871D-B3B495007E36}" type="slidenum">
              <a:rPr lang="en-US" smtClean="0"/>
              <a:t>83</a:t>
            </a:fld>
            <a:endParaRPr lang="en-US"/>
          </a:p>
        </p:txBody>
      </p:sp>
      <p:pic>
        <p:nvPicPr>
          <p:cNvPr id="8" name="Picture 7"/>
          <p:cNvPicPr>
            <a:picLocks noChangeAspect="1"/>
          </p:cNvPicPr>
          <p:nvPr/>
        </p:nvPicPr>
        <p:blipFill>
          <a:blip r:embed="rId4"/>
          <a:stretch>
            <a:fillRect/>
          </a:stretch>
        </p:blipFill>
        <p:spPr>
          <a:xfrm>
            <a:off x="3879684" y="1267664"/>
            <a:ext cx="2805672" cy="4870246"/>
          </a:xfrm>
          <a:prstGeom prst="rect">
            <a:avLst/>
          </a:prstGeom>
        </p:spPr>
      </p:pic>
      <p:pic>
        <p:nvPicPr>
          <p:cNvPr id="9" name="Picture 8"/>
          <p:cNvPicPr>
            <a:picLocks noChangeAspect="1"/>
          </p:cNvPicPr>
          <p:nvPr/>
        </p:nvPicPr>
        <p:blipFill>
          <a:blip r:embed="rId5"/>
          <a:stretch>
            <a:fillRect/>
          </a:stretch>
        </p:blipFill>
        <p:spPr>
          <a:xfrm>
            <a:off x="986140" y="1267664"/>
            <a:ext cx="2751470" cy="4870246"/>
          </a:xfrm>
          <a:prstGeom prst="rect">
            <a:avLst/>
          </a:prstGeom>
        </p:spPr>
      </p:pic>
    </p:spTree>
    <p:extLst>
      <p:ext uri="{BB962C8B-B14F-4D97-AF65-F5344CB8AC3E}">
        <p14:creationId xmlns:p14="http://schemas.microsoft.com/office/powerpoint/2010/main" val="2779055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22939-95DB-40A3-A119-89D4CCAC5C23}"/>
              </a:ext>
            </a:extLst>
          </p:cNvPr>
          <p:cNvSpPr>
            <a:spLocks noGrp="1"/>
          </p:cNvSpPr>
          <p:nvPr>
            <p:ph type="title"/>
          </p:nvPr>
        </p:nvSpPr>
        <p:spPr>
          <a:xfrm>
            <a:off x="1160673" y="673741"/>
            <a:ext cx="10592688" cy="893963"/>
          </a:xfrm>
        </p:spPr>
        <p:txBody>
          <a:bodyPr/>
          <a:lstStyle/>
          <a:p>
            <a:r>
              <a:rPr lang="en-US" dirty="0"/>
              <a:t>Engines not supported</a:t>
            </a:r>
          </a:p>
        </p:txBody>
      </p:sp>
      <p:sp>
        <p:nvSpPr>
          <p:cNvPr id="3" name="Slide Number Placeholder 2">
            <a:extLst>
              <a:ext uri="{FF2B5EF4-FFF2-40B4-BE49-F238E27FC236}">
                <a16:creationId xmlns:a16="http://schemas.microsoft.com/office/drawing/2014/main" id="{7B5D0863-CFAC-43CB-A5FF-0164DA2898EC}"/>
              </a:ext>
            </a:extLst>
          </p:cNvPr>
          <p:cNvSpPr>
            <a:spLocks noGrp="1"/>
          </p:cNvSpPr>
          <p:nvPr>
            <p:ph type="sldNum" sz="quarter" idx="4"/>
          </p:nvPr>
        </p:nvSpPr>
        <p:spPr/>
        <p:txBody>
          <a:bodyPr/>
          <a:lstStyle/>
          <a:p>
            <a:fld id="{E6B12F72-1F04-4DFF-871D-B3B495007E36}" type="slidenum">
              <a:rPr lang="en-US" smtClean="0"/>
              <a:t>84</a:t>
            </a:fld>
            <a:endParaRPr lang="en-US"/>
          </a:p>
        </p:txBody>
      </p:sp>
      <p:graphicFrame>
        <p:nvGraphicFramePr>
          <p:cNvPr id="4" name="Table 3">
            <a:extLst>
              <a:ext uri="{FF2B5EF4-FFF2-40B4-BE49-F238E27FC236}">
                <a16:creationId xmlns:a16="http://schemas.microsoft.com/office/drawing/2014/main" id="{4957E74A-134D-4109-9592-F308CC7E1BD7}"/>
              </a:ext>
            </a:extLst>
          </p:cNvPr>
          <p:cNvGraphicFramePr>
            <a:graphicFrameLocks noGrp="1"/>
          </p:cNvGraphicFramePr>
          <p:nvPr>
            <p:extLst>
              <p:ext uri="{D42A27DB-BD31-4B8C-83A1-F6EECF244321}">
                <p14:modId xmlns:p14="http://schemas.microsoft.com/office/powerpoint/2010/main" val="1660208479"/>
              </p:ext>
            </p:extLst>
          </p:nvPr>
        </p:nvGraphicFramePr>
        <p:xfrm>
          <a:off x="1776045" y="1724452"/>
          <a:ext cx="8379069" cy="4457701"/>
        </p:xfrm>
        <a:graphic>
          <a:graphicData uri="http://schemas.openxmlformats.org/drawingml/2006/table">
            <a:tbl>
              <a:tblPr>
                <a:tableStyleId>{F5AB1C69-6EDB-4FF4-983F-18BD219EF322}</a:tableStyleId>
              </a:tblPr>
              <a:tblGrid>
                <a:gridCol w="2959434">
                  <a:extLst>
                    <a:ext uri="{9D8B030D-6E8A-4147-A177-3AD203B41FA5}">
                      <a16:colId xmlns:a16="http://schemas.microsoft.com/office/drawing/2014/main" val="1297611487"/>
                    </a:ext>
                  </a:extLst>
                </a:gridCol>
                <a:gridCol w="1086323">
                  <a:extLst>
                    <a:ext uri="{9D8B030D-6E8A-4147-A177-3AD203B41FA5}">
                      <a16:colId xmlns:a16="http://schemas.microsoft.com/office/drawing/2014/main" val="2962761436"/>
                    </a:ext>
                  </a:extLst>
                </a:gridCol>
                <a:gridCol w="1086323">
                  <a:extLst>
                    <a:ext uri="{9D8B030D-6E8A-4147-A177-3AD203B41FA5}">
                      <a16:colId xmlns:a16="http://schemas.microsoft.com/office/drawing/2014/main" val="3808903962"/>
                    </a:ext>
                  </a:extLst>
                </a:gridCol>
                <a:gridCol w="2480174">
                  <a:extLst>
                    <a:ext uri="{9D8B030D-6E8A-4147-A177-3AD203B41FA5}">
                      <a16:colId xmlns:a16="http://schemas.microsoft.com/office/drawing/2014/main" val="3284141611"/>
                    </a:ext>
                  </a:extLst>
                </a:gridCol>
                <a:gridCol w="766815">
                  <a:extLst>
                    <a:ext uri="{9D8B030D-6E8A-4147-A177-3AD203B41FA5}">
                      <a16:colId xmlns:a16="http://schemas.microsoft.com/office/drawing/2014/main" val="881437124"/>
                    </a:ext>
                  </a:extLst>
                </a:gridCol>
              </a:tblGrid>
              <a:tr h="178817">
                <a:tc>
                  <a:txBody>
                    <a:bodyPr/>
                    <a:lstStyle/>
                    <a:p>
                      <a:pPr algn="l" rtl="0" fontAlgn="ctr"/>
                      <a:r>
                        <a:rPr lang="en-US" sz="1000" b="1" u="none" strike="noStrike" dirty="0">
                          <a:effectLst/>
                        </a:rPr>
                        <a:t>Engine Program</a:t>
                      </a:r>
                      <a:endParaRPr lang="en-US" sz="1000" b="1" i="0" u="none" strike="noStrike" dirty="0">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b="1" u="none" strike="noStrike" dirty="0">
                          <a:effectLst/>
                        </a:rPr>
                        <a:t>ECM</a:t>
                      </a:r>
                      <a:endParaRPr lang="en-US" sz="1000" b="1"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1"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b="1" u="none" strike="noStrike">
                          <a:effectLst/>
                        </a:rPr>
                        <a:t>Engine Program</a:t>
                      </a:r>
                      <a:endParaRPr lang="en-US" sz="1000" b="1"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b="1" u="none" strike="noStrike" dirty="0">
                          <a:effectLst/>
                        </a:rPr>
                        <a:t>ECM</a:t>
                      </a:r>
                      <a:endParaRPr lang="en-US" sz="1000" b="1" i="0" u="none" strike="noStrike" dirty="0">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1965288412"/>
                  </a:ext>
                </a:extLst>
              </a:tr>
              <a:tr h="178817">
                <a:tc>
                  <a:txBody>
                    <a:bodyPr/>
                    <a:lstStyle/>
                    <a:p>
                      <a:pPr algn="l" rtl="0" fontAlgn="ctr"/>
                      <a:r>
                        <a:rPr lang="en-US" sz="1000" u="none" strike="noStrike">
                          <a:effectLst/>
                        </a:rPr>
                        <a:t>480C-E</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CM552</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ISM</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CM570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2668093604"/>
                  </a:ext>
                </a:extLst>
              </a:tr>
              <a:tr h="178817">
                <a:tc>
                  <a:txBody>
                    <a:bodyPr/>
                    <a:lstStyle/>
                    <a:p>
                      <a:pPr algn="l" rtl="0" fontAlgn="ctr"/>
                      <a:r>
                        <a:rPr lang="en-US" sz="1000" u="none" strike="noStrike" dirty="0">
                          <a:effectLst/>
                        </a:rPr>
                        <a:t>B5.9G</a:t>
                      </a:r>
                      <a:endParaRPr lang="en-US" sz="1000" b="0" i="0" u="none" strike="noStrike" dirty="0">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CM420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dirty="0">
                          <a:effectLst/>
                        </a:rPr>
                        <a:t>ISM - CM870</a:t>
                      </a:r>
                      <a:endParaRPr lang="en-US" sz="1000" b="0" i="0" u="none" strike="noStrike" dirty="0">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CM870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4190582858"/>
                  </a:ext>
                </a:extLst>
              </a:tr>
              <a:tr h="178817">
                <a:tc>
                  <a:txBody>
                    <a:bodyPr/>
                    <a:lstStyle/>
                    <a:p>
                      <a:pPr algn="l" rtl="0" fontAlgn="ctr"/>
                      <a:r>
                        <a:rPr lang="fr-FR" sz="1000" u="none" strike="noStrike">
                          <a:effectLst/>
                        </a:rPr>
                        <a:t>C Gas Plus/B Gas Plus</a:t>
                      </a:r>
                      <a:endParaRPr lang="fr-FR"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CM556</a:t>
                      </a:r>
                      <a:endParaRPr lang="en-US" sz="1000" b="0" i="0" u="none" strike="noStrike">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ISM - CM875</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CM875</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2107322412"/>
                  </a:ext>
                </a:extLst>
              </a:tr>
              <a:tr h="323658">
                <a:tc>
                  <a:txBody>
                    <a:bodyPr/>
                    <a:lstStyle/>
                    <a:p>
                      <a:pPr algn="l" rtl="0" fontAlgn="ctr"/>
                      <a:r>
                        <a:rPr lang="en-US" sz="1000" u="none" strike="noStrike">
                          <a:effectLst/>
                        </a:rPr>
                        <a:t>C8.3G</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CM420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it-IT" sz="1000" u="none" strike="noStrike">
                          <a:effectLst/>
                        </a:rPr>
                        <a:t>ISM - Fuel Control Module - CM570</a:t>
                      </a:r>
                      <a:endParaRPr lang="it-IT"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CM570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217429121"/>
                  </a:ext>
                </a:extLst>
              </a:tr>
              <a:tr h="178817">
                <a:tc>
                  <a:txBody>
                    <a:bodyPr/>
                    <a:lstStyle/>
                    <a:p>
                      <a:pPr algn="l" rtl="0" fontAlgn="ctr"/>
                      <a:r>
                        <a:rPr lang="en-US" sz="1000" u="none" strike="noStrike">
                          <a:effectLst/>
                        </a:rPr>
                        <a:t>CELECT</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ECM-B</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nn-NO" sz="1000" u="none" strike="noStrike">
                          <a:effectLst/>
                        </a:rPr>
                        <a:t>KTA19, G855 CM558 G Drive</a:t>
                      </a:r>
                      <a:endParaRPr lang="nn-NO"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CM558</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624830593"/>
                  </a:ext>
                </a:extLst>
              </a:tr>
              <a:tr h="178817">
                <a:tc>
                  <a:txBody>
                    <a:bodyPr/>
                    <a:lstStyle/>
                    <a:p>
                      <a:pPr algn="l" rtl="0" fontAlgn="ctr"/>
                      <a:r>
                        <a:rPr lang="en-US" sz="1000" u="none" strike="noStrike">
                          <a:effectLst/>
                        </a:rPr>
                        <a:t>CELECT Plus</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ECM-C</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L Gas Plus</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CM556</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2237401918"/>
                  </a:ext>
                </a:extLst>
              </a:tr>
              <a:tr h="178817">
                <a:tc>
                  <a:txBody>
                    <a:bodyPr/>
                    <a:lstStyle/>
                    <a:p>
                      <a:pPr algn="l" rtl="0" fontAlgn="ctr"/>
                      <a:r>
                        <a:rPr lang="en-US" sz="1000" u="none" strike="noStrike">
                          <a:effectLst/>
                        </a:rPr>
                        <a:t>CELECT Plus Industrial</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ECM-C</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L10G</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CM420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2603921892"/>
                  </a:ext>
                </a:extLst>
              </a:tr>
              <a:tr h="178817">
                <a:tc>
                  <a:txBody>
                    <a:bodyPr/>
                    <a:lstStyle/>
                    <a:p>
                      <a:pPr algn="l" rtl="0" fontAlgn="ctr"/>
                      <a:r>
                        <a:rPr lang="en-US" sz="1000" u="none" strike="noStrike">
                          <a:effectLst/>
                        </a:rPr>
                        <a:t>Centinel</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CM400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dirty="0">
                          <a:effectLst/>
                        </a:rPr>
                        <a:t>PIM</a:t>
                      </a:r>
                      <a:endParaRPr lang="en-US" sz="1000" b="0" i="0" u="none" strike="noStrike" dirty="0">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CM550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1778041142"/>
                  </a:ext>
                </a:extLst>
              </a:tr>
              <a:tr h="178817">
                <a:tc>
                  <a:txBody>
                    <a:bodyPr/>
                    <a:lstStyle/>
                    <a:p>
                      <a:pPr algn="l" rtl="0" fontAlgn="ctr"/>
                      <a:r>
                        <a:rPr lang="en-US" sz="1000" u="none" strike="noStrike">
                          <a:effectLst/>
                        </a:rPr>
                        <a:t>CENTRY</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CM400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QSB5.9/44, 5.9/30, 4.5/30, 3.9/30</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CM550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2429383043"/>
                  </a:ext>
                </a:extLst>
              </a:tr>
              <a:tr h="323658">
                <a:tc rowSpan="2">
                  <a:txBody>
                    <a:bodyPr/>
                    <a:lstStyle/>
                    <a:p>
                      <a:pPr algn="l" rtl="0" fontAlgn="ctr"/>
                      <a:r>
                        <a:rPr lang="en-US" sz="1000" u="none" strike="noStrike">
                          <a:effectLst/>
                        </a:rPr>
                        <a:t>Gas Compression GTA3.9/5.9/8.3GC, KTA19/38GC - SSM558/CM556/CM2358</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CM556</a:t>
                      </a:r>
                      <a:br>
                        <a:rPr lang="en-US" sz="1000" u="none" strike="noStrike" dirty="0">
                          <a:effectLst/>
                        </a:rPr>
                      </a:b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rowSpan="2">
                  <a:txBody>
                    <a:bodyPr/>
                    <a:lstStyle/>
                    <a:p>
                      <a:pPr algn="l" rtl="0" fontAlgn="ctr"/>
                      <a:r>
                        <a:rPr lang="en-US" sz="1000" u="none" strike="noStrike">
                          <a:effectLst/>
                        </a:rPr>
                        <a:t>QSC8.3/QSL9</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CM554</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1404118951"/>
                  </a:ext>
                </a:extLst>
              </a:tr>
              <a:tr h="178817">
                <a:tc vMerge="1">
                  <a:txBody>
                    <a:bodyPr/>
                    <a:lstStyle/>
                    <a:p>
                      <a:endParaRPr lang="en-US"/>
                    </a:p>
                  </a:txBody>
                  <a:tcPr/>
                </a:tc>
                <a:tc>
                  <a:txBody>
                    <a:bodyPr/>
                    <a:lstStyle/>
                    <a:p>
                      <a:pPr algn="l" rtl="0" fontAlgn="ctr"/>
                      <a:r>
                        <a:rPr lang="en-US" sz="1000" u="none" strike="noStrike" dirty="0">
                          <a:effectLst/>
                        </a:rPr>
                        <a:t>SSM558</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vMerge="1">
                  <a:txBody>
                    <a:bodyPr/>
                    <a:lstStyle/>
                    <a:p>
                      <a:endParaRPr lang="en-US"/>
                    </a:p>
                  </a:txBody>
                  <a:tcPr/>
                </a:tc>
                <a:tc>
                  <a:txBody>
                    <a:bodyPr/>
                    <a:lstStyle/>
                    <a:p>
                      <a:pPr algn="l" rtl="0" fontAlgn="ctr"/>
                      <a:r>
                        <a:rPr lang="en-US" sz="1000" u="none" strike="noStrike">
                          <a:effectLst/>
                        </a:rPr>
                        <a:t>CM500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1675694649"/>
                  </a:ext>
                </a:extLst>
              </a:tr>
              <a:tr h="178817">
                <a:tc>
                  <a:txBody>
                    <a:bodyPr/>
                    <a:lstStyle/>
                    <a:p>
                      <a:pPr algn="l" rtl="0" fontAlgn="ctr"/>
                      <a:r>
                        <a:rPr lang="en-US" sz="1000" u="none" strike="noStrike">
                          <a:effectLst/>
                        </a:rPr>
                        <a:t>ISB</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CM550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QSK19/23/45/60/78</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CM500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435192670"/>
                  </a:ext>
                </a:extLst>
              </a:tr>
              <a:tr h="323658">
                <a:tc>
                  <a:txBody>
                    <a:bodyPr/>
                    <a:lstStyle/>
                    <a:p>
                      <a:pPr algn="l" rtl="0" fontAlgn="ctr"/>
                      <a:r>
                        <a:rPr lang="en-US" sz="1000" u="none" strike="noStrike">
                          <a:effectLst/>
                        </a:rPr>
                        <a:t>ISB - CM850</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CM850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QSK19G/38G/60G, QSV81/91 - CM700/SSM558/CM2358</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CM700, SSM558</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1758645457"/>
                  </a:ext>
                </a:extLst>
              </a:tr>
              <a:tr h="178817">
                <a:tc>
                  <a:txBody>
                    <a:bodyPr/>
                    <a:lstStyle/>
                    <a:p>
                      <a:pPr algn="l" rtl="0" fontAlgn="ctr"/>
                      <a:r>
                        <a:rPr lang="en-US" sz="1000" u="none" strike="noStrike">
                          <a:effectLst/>
                        </a:rPr>
                        <a:t>ISB Daimler Chrysler</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CM551</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CM2358</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2900638667"/>
                  </a:ext>
                </a:extLst>
              </a:tr>
              <a:tr h="178817">
                <a:tc>
                  <a:txBody>
                    <a:bodyPr/>
                    <a:lstStyle/>
                    <a:p>
                      <a:pPr algn="l" rtl="0" fontAlgn="ctr"/>
                      <a:r>
                        <a:rPr lang="en-US" sz="1000" u="none" strike="noStrike">
                          <a:effectLst/>
                        </a:rPr>
                        <a:t>ISBe (4 and 6 Cylinder)</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CM800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QSM11</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CM570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1170503963"/>
                  </a:ext>
                </a:extLst>
              </a:tr>
              <a:tr h="178817">
                <a:tc>
                  <a:txBody>
                    <a:bodyPr/>
                    <a:lstStyle/>
                    <a:p>
                      <a:pPr algn="l" rtl="0" fontAlgn="ctr"/>
                      <a:r>
                        <a:rPr lang="en-US" sz="1000" u="none" strike="noStrike">
                          <a:effectLst/>
                        </a:rPr>
                        <a:t>ISBe2/3 - CM850</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CM850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QST30 </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CM552</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3856295239"/>
                  </a:ext>
                </a:extLst>
              </a:tr>
              <a:tr h="178817">
                <a:tc>
                  <a:txBody>
                    <a:bodyPr/>
                    <a:lstStyle/>
                    <a:p>
                      <a:pPr algn="l" rtl="0" fontAlgn="ctr"/>
                      <a:r>
                        <a:rPr lang="en-US" sz="1000" u="none" strike="noStrike">
                          <a:effectLst/>
                        </a:rPr>
                        <a:t>ISBe4 (4 and 6 cylinder)</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CM850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QST30 - Power Gen</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CM552</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3478987469"/>
                  </a:ext>
                </a:extLst>
              </a:tr>
              <a:tr h="178817">
                <a:tc>
                  <a:txBody>
                    <a:bodyPr/>
                    <a:lstStyle/>
                    <a:p>
                      <a:pPr algn="l" rtl="0" fontAlgn="ctr"/>
                      <a:r>
                        <a:rPr lang="en-US" sz="1000" u="none" strike="noStrike">
                          <a:effectLst/>
                        </a:rPr>
                        <a:t>ISC / Transit Bus ISL8.3 - CM850</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CM850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QSX15</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CM570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540114471"/>
                  </a:ext>
                </a:extLst>
              </a:tr>
              <a:tr h="178817">
                <a:tc>
                  <a:txBody>
                    <a:bodyPr/>
                    <a:lstStyle/>
                    <a:p>
                      <a:pPr algn="l" rtl="0" fontAlgn="ctr"/>
                      <a:r>
                        <a:rPr lang="en-US" sz="1000" u="none" strike="noStrike">
                          <a:effectLst/>
                        </a:rPr>
                        <a:t>ISC/ISL</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CM554</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Signature/ISX</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CM570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1717646791"/>
                  </a:ext>
                </a:extLst>
              </a:tr>
              <a:tr h="178817">
                <a:tc>
                  <a:txBody>
                    <a:bodyPr/>
                    <a:lstStyle/>
                    <a:p>
                      <a:pPr algn="l" rtl="0" fontAlgn="ctr"/>
                      <a:r>
                        <a:rPr lang="en-US" sz="1000" u="none" strike="noStrike">
                          <a:effectLst/>
                        </a:rPr>
                        <a:t>ISL8.9 - CM850</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CM850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r>
                        <a:rPr lang="en-US" sz="1000" u="none" strike="noStrike">
                          <a:effectLst/>
                        </a:rPr>
                        <a:t>Signature/ISX - CM870</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a:effectLst/>
                        </a:rPr>
                        <a:t>CM870</a:t>
                      </a:r>
                      <a:endParaRPr lang="en-US" sz="1000" b="0" i="0" u="none" strike="noStrike">
                        <a:solidFill>
                          <a:srgbClr val="000000"/>
                        </a:solidFill>
                        <a:effectLst/>
                        <a:latin typeface="Calibri" panose="020F0502020204030204" pitchFamily="34" charset="0"/>
                      </a:endParaRPr>
                    </a:p>
                  </a:txBody>
                  <a:tcPr marL="80468" marR="8941" marT="8941" marB="0" anchor="ctr"/>
                </a:tc>
                <a:extLst>
                  <a:ext uri="{0D108BD9-81ED-4DB2-BD59-A6C34878D82A}">
                    <a16:rowId xmlns:a16="http://schemas.microsoft.com/office/drawing/2014/main" val="4288428997"/>
                  </a:ext>
                </a:extLst>
              </a:tr>
              <a:tr h="266437">
                <a:tc>
                  <a:txBody>
                    <a:bodyPr/>
                    <a:lstStyle/>
                    <a:p>
                      <a:pPr algn="l" rtl="0" fontAlgn="ctr"/>
                      <a:r>
                        <a:rPr lang="en-US" sz="1000" u="none" strike="noStrike">
                          <a:effectLst/>
                        </a:rPr>
                        <a:t>ISLe4 (6 cylinder)</a:t>
                      </a:r>
                      <a:endParaRPr lang="en-US" sz="1000" b="0" i="0" u="none" strike="noStrike">
                        <a:solidFill>
                          <a:srgbClr val="000000"/>
                        </a:solidFill>
                        <a:effectLst/>
                        <a:latin typeface="Calibri" panose="020F0502020204030204" pitchFamily="34" charset="0"/>
                      </a:endParaRPr>
                    </a:p>
                  </a:txBody>
                  <a:tcPr marL="8941" marR="8941" marT="8941" marB="0" anchor="ctr"/>
                </a:tc>
                <a:tc>
                  <a:txBody>
                    <a:bodyPr/>
                    <a:lstStyle/>
                    <a:p>
                      <a:pPr algn="l" rtl="0" fontAlgn="ctr"/>
                      <a:r>
                        <a:rPr lang="en-US" sz="1000" u="none" strike="noStrike" dirty="0">
                          <a:effectLst/>
                        </a:rPr>
                        <a:t>CM850</a:t>
                      </a: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rtl="0" fontAlgn="ctr"/>
                      <a:endParaRPr lang="en-US" sz="1000" b="0" i="0" u="none" strike="noStrike" dirty="0">
                        <a:solidFill>
                          <a:srgbClr val="000000"/>
                        </a:solidFill>
                        <a:effectLst/>
                        <a:latin typeface="Calibri" panose="020F0502020204030204" pitchFamily="34" charset="0"/>
                      </a:endParaRPr>
                    </a:p>
                  </a:txBody>
                  <a:tcPr marL="80468" marR="8941" marT="8941" marB="0" anchor="ctr"/>
                </a:tc>
                <a:tc>
                  <a:txBody>
                    <a:bodyPr/>
                    <a:lstStyle/>
                    <a:p>
                      <a:pPr algn="l" fontAlgn="ctr"/>
                      <a:r>
                        <a:rPr lang="en-US" sz="1700" u="none" strike="noStrike">
                          <a:effectLst/>
                        </a:rPr>
                        <a:t> </a:t>
                      </a:r>
                      <a:endParaRPr lang="en-US" sz="1700" b="0" i="0" u="none" strike="noStrike">
                        <a:solidFill>
                          <a:srgbClr val="000000"/>
                        </a:solidFill>
                        <a:effectLst/>
                        <a:latin typeface="Arial" panose="020B0604020202020204" pitchFamily="34" charset="0"/>
                      </a:endParaRPr>
                    </a:p>
                  </a:txBody>
                  <a:tcPr marL="8941" marR="8941" marT="8941" marB="0" anchor="ctr"/>
                </a:tc>
                <a:tc>
                  <a:txBody>
                    <a:bodyPr/>
                    <a:lstStyle/>
                    <a:p>
                      <a:pPr algn="l" fontAlgn="b"/>
                      <a:r>
                        <a:rPr lang="en-US" sz="1700" u="none" strike="noStrike" dirty="0">
                          <a:effectLst/>
                        </a:rPr>
                        <a:t> </a:t>
                      </a:r>
                      <a:endParaRPr lang="en-US" sz="1700" b="0" i="0" u="none" strike="noStrike" dirty="0">
                        <a:solidFill>
                          <a:srgbClr val="000000"/>
                        </a:solidFill>
                        <a:effectLst/>
                        <a:latin typeface="Arial" panose="020B0604020202020204" pitchFamily="34" charset="0"/>
                      </a:endParaRPr>
                    </a:p>
                  </a:txBody>
                  <a:tcPr marL="8941" marR="8941" marT="8941" marB="0" anchor="b"/>
                </a:tc>
                <a:extLst>
                  <a:ext uri="{0D108BD9-81ED-4DB2-BD59-A6C34878D82A}">
                    <a16:rowId xmlns:a16="http://schemas.microsoft.com/office/drawing/2014/main" val="4025763033"/>
                  </a:ext>
                </a:extLst>
              </a:tr>
            </a:tbl>
          </a:graphicData>
        </a:graphic>
      </p:graphicFrame>
    </p:spTree>
    <p:extLst>
      <p:ext uri="{BB962C8B-B14F-4D97-AF65-F5344CB8AC3E}">
        <p14:creationId xmlns:p14="http://schemas.microsoft.com/office/powerpoint/2010/main" val="22101868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Questions or Issues</a:t>
            </a:r>
          </a:p>
        </p:txBody>
      </p:sp>
      <p:sp>
        <p:nvSpPr>
          <p:cNvPr id="3" name="Content Placeholder 2"/>
          <p:cNvSpPr>
            <a:spLocks noGrp="1"/>
          </p:cNvSpPr>
          <p:nvPr>
            <p:ph idx="1"/>
          </p:nvPr>
        </p:nvSpPr>
        <p:spPr>
          <a:xfrm>
            <a:off x="1231012" y="1550746"/>
            <a:ext cx="9713796" cy="4691434"/>
          </a:xfrm>
        </p:spPr>
        <p:txBody>
          <a:bodyPr/>
          <a:lstStyle/>
          <a:p>
            <a:r>
              <a:rPr lang="en-US" sz="2400" dirty="0"/>
              <a:t>Please contact Cummins Care for any questions or issues</a:t>
            </a:r>
          </a:p>
          <a:p>
            <a:pPr lvl="1"/>
            <a:r>
              <a:rPr lang="en-US" sz="2000" dirty="0"/>
              <a:t>Call: 1-800-CUMMINS</a:t>
            </a:r>
          </a:p>
          <a:p>
            <a:pPr lvl="1"/>
            <a:r>
              <a:rPr lang="en-US" sz="2000" dirty="0"/>
              <a:t>Email: ServiceToolSupport@cummins.com</a:t>
            </a:r>
          </a:p>
          <a:p>
            <a:pPr lvl="1"/>
            <a:r>
              <a:rPr lang="en-US" sz="2000" dirty="0"/>
              <a:t>Chat Service: www.cummins.com</a:t>
            </a:r>
          </a:p>
          <a:p>
            <a:pPr lvl="1"/>
            <a:r>
              <a:rPr lang="en-US" sz="2000" dirty="0"/>
              <a:t>Tool Support Website: www.cummins.com</a:t>
            </a:r>
          </a:p>
          <a:p>
            <a:pPr marL="0" indent="0">
              <a:buNone/>
            </a:pPr>
            <a:endParaRPr lang="en-US" sz="1800" dirty="0"/>
          </a:p>
        </p:txBody>
      </p:sp>
      <p:sp>
        <p:nvSpPr>
          <p:cNvPr id="5" name="Slide Number Placeholder 3">
            <a:extLst>
              <a:ext uri="{FF2B5EF4-FFF2-40B4-BE49-F238E27FC236}">
                <a16:creationId xmlns:a16="http://schemas.microsoft.com/office/drawing/2014/main" id="{ED1FAEA1-C8D9-4780-BF26-DFABA552BCFD}"/>
              </a:ext>
            </a:extLst>
          </p:cNvPr>
          <p:cNvSpPr txBox="1">
            <a:spLocks/>
          </p:cNvSpPr>
          <p:nvPr/>
        </p:nvSpPr>
        <p:spPr>
          <a:xfrm>
            <a:off x="8705088" y="6583680"/>
            <a:ext cx="1353312" cy="246888"/>
          </a:xfrm>
          <a:prstGeom prst="rect">
            <a:avLst/>
          </a:prstGeom>
        </p:spPr>
        <p:txBody>
          <a:bodyPr anchor="b" anchorCtr="0"/>
          <a:lstStyle>
            <a:defPPr>
              <a:defRPr lang="en-US"/>
            </a:defPPr>
            <a:lvl1pPr marL="0" algn="r" defTabSz="914400" rtl="0" eaLnBrk="1" latinLnBrk="0" hangingPunct="1">
              <a:defRPr sz="16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Public</a:t>
            </a:r>
          </a:p>
        </p:txBody>
      </p:sp>
      <p:sp>
        <p:nvSpPr>
          <p:cNvPr id="6" name="Rectangle 5">
            <a:hlinkClick r:id="rId3"/>
            <a:extLst>
              <a:ext uri="{FF2B5EF4-FFF2-40B4-BE49-F238E27FC236}">
                <a16:creationId xmlns:a16="http://schemas.microsoft.com/office/drawing/2014/main" id="{191E03ED-72F7-4AEB-9F9E-0753A9C8ACCB}"/>
              </a:ext>
            </a:extLst>
          </p:cNvPr>
          <p:cNvSpPr/>
          <p:nvPr/>
        </p:nvSpPr>
        <p:spPr>
          <a:xfrm>
            <a:off x="2743200" y="2327564"/>
            <a:ext cx="4147127" cy="24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4"/>
            <a:extLst>
              <a:ext uri="{FF2B5EF4-FFF2-40B4-BE49-F238E27FC236}">
                <a16:creationId xmlns:a16="http://schemas.microsoft.com/office/drawing/2014/main" id="{A9BEE1A4-6381-49D9-9D9B-DA8F51C01C0B}"/>
              </a:ext>
            </a:extLst>
          </p:cNvPr>
          <p:cNvSpPr/>
          <p:nvPr/>
        </p:nvSpPr>
        <p:spPr>
          <a:xfrm>
            <a:off x="3620022" y="2730674"/>
            <a:ext cx="2154477" cy="162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DAE5BC-0F5F-48F2-BFDC-52B15BECAA96}"/>
              </a:ext>
            </a:extLst>
          </p:cNvPr>
          <p:cNvSpPr/>
          <p:nvPr/>
        </p:nvSpPr>
        <p:spPr>
          <a:xfrm>
            <a:off x="4546948" y="3031299"/>
            <a:ext cx="2343379" cy="263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4"/>
            <a:extLst>
              <a:ext uri="{FF2B5EF4-FFF2-40B4-BE49-F238E27FC236}">
                <a16:creationId xmlns:a16="http://schemas.microsoft.com/office/drawing/2014/main" id="{AB7408CC-6602-4BD5-9F0A-429B104691F9}"/>
              </a:ext>
            </a:extLst>
          </p:cNvPr>
          <p:cNvSpPr/>
          <p:nvPr/>
        </p:nvSpPr>
        <p:spPr>
          <a:xfrm>
            <a:off x="4546948" y="3031299"/>
            <a:ext cx="2343379" cy="263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1791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75666"/>
          <a:stretch/>
        </p:blipFill>
        <p:spPr>
          <a:xfrm>
            <a:off x="5128683" y="2628900"/>
            <a:ext cx="1780117" cy="1600200"/>
          </a:xfrm>
          <a:prstGeom prst="rect">
            <a:avLst/>
          </a:prstGeom>
        </p:spPr>
      </p:pic>
    </p:spTree>
    <p:extLst>
      <p:ext uri="{BB962C8B-B14F-4D97-AF65-F5344CB8AC3E}">
        <p14:creationId xmlns:p14="http://schemas.microsoft.com/office/powerpoint/2010/main" val="2598396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079" y="3120277"/>
            <a:ext cx="9308651" cy="890587"/>
          </a:xfrm>
        </p:spPr>
        <p:txBody>
          <a:bodyPr/>
          <a:lstStyle/>
          <a:p>
            <a:r>
              <a:rPr lang="en-US" b="1" dirty="0"/>
              <a:t>General Functionality</a:t>
            </a:r>
          </a:p>
        </p:txBody>
      </p:sp>
      <p:sp>
        <p:nvSpPr>
          <p:cNvPr id="3" name="Slide Number Placeholder 2"/>
          <p:cNvSpPr>
            <a:spLocks noGrp="1"/>
          </p:cNvSpPr>
          <p:nvPr>
            <p:ph type="sldNum" sz="quarter" idx="4"/>
          </p:nvPr>
        </p:nvSpPr>
        <p:spPr/>
        <p:txBody>
          <a:bodyPr/>
          <a:lstStyle/>
          <a:p>
            <a:fld id="{E6B12F72-1F04-4DFF-871D-B3B495007E36}" type="slidenum">
              <a:rPr lang="en-US" smtClean="0"/>
              <a:t>9</a:t>
            </a:fld>
            <a:endParaRPr lang="en-US"/>
          </a:p>
        </p:txBody>
      </p:sp>
    </p:spTree>
    <p:extLst>
      <p:ext uri="{BB962C8B-B14F-4D97-AF65-F5344CB8AC3E}">
        <p14:creationId xmlns:p14="http://schemas.microsoft.com/office/powerpoint/2010/main" val="2891864451"/>
      </p:ext>
    </p:extLst>
  </p:cSld>
  <p:clrMapOvr>
    <a:masterClrMapping/>
  </p:clrMapOvr>
</p:sld>
</file>

<file path=ppt/theme/theme1.xml><?xml version="1.0" encoding="utf-8"?>
<a:theme xmlns:a="http://schemas.openxmlformats.org/drawingml/2006/main" name="Corporate">
  <a:themeElements>
    <a:clrScheme name="Custom Design 14">
      <a:dk1>
        <a:srgbClr val="000000"/>
      </a:dk1>
      <a:lt1>
        <a:srgbClr val="FFFFFF"/>
      </a:lt1>
      <a:dk2>
        <a:srgbClr val="000000"/>
      </a:dk2>
      <a:lt2>
        <a:srgbClr val="C0C0C0"/>
      </a:lt2>
      <a:accent1>
        <a:srgbClr val="EE2E24"/>
      </a:accent1>
      <a:accent2>
        <a:srgbClr val="5F5F5F"/>
      </a:accent2>
      <a:accent3>
        <a:srgbClr val="FFFFFF"/>
      </a:accent3>
      <a:accent4>
        <a:srgbClr val="000000"/>
      </a:accent4>
      <a:accent5>
        <a:srgbClr val="F5ADAC"/>
      </a:accent5>
      <a:accent6>
        <a:srgbClr val="555555"/>
      </a:accent6>
      <a:hlink>
        <a:srgbClr val="C0C0C0"/>
      </a:hlink>
      <a:folHlink>
        <a:srgbClr val="CC33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12700" cap="flat" cmpd="sng" algn="ctr">
          <a:solidFill>
            <a:srgbClr val="EE2E24"/>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rgbClr val="C0C0C0"/>
        </a:solidFill>
        <a:ln w="12700" cap="flat" cmpd="sng" algn="ctr">
          <a:solidFill>
            <a:srgbClr val="EE2E24"/>
          </a:solidFill>
          <a:prstDash val="solid"/>
          <a:round/>
          <a:headEnd type="none" w="med" len="med"/>
          <a:tailEnd type="none" w="med" len="med"/>
        </a:ln>
        <a:effectLst/>
      </a:spPr>
      <a:bodyPr vert="horz" wrap="none" lIns="91440" tIns="91440" rIns="91440" bIns="91440" numCol="1" anchor="ctr" anchorCtr="0" compatLnSpc="1">
        <a:prstTxWarp prst="textNoShape">
          <a:avLst/>
        </a:prstTxWarp>
      </a:bodyPr>
      <a:lstStyle>
        <a:defPPr marL="231775" marR="0" indent="-231775" algn="r" defTabSz="914400" rtl="0" eaLnBrk="1" fontAlgn="base" latinLnBrk="0" hangingPunct="1">
          <a:lnSpc>
            <a:spcPct val="100000"/>
          </a:lnSpc>
          <a:spcBef>
            <a:spcPct val="35000"/>
          </a:spcBef>
          <a:spcAft>
            <a:spcPct val="0"/>
          </a:spcAft>
          <a:buClr>
            <a:srgbClr val="FF140A"/>
          </a:buClr>
          <a:buSzTx/>
          <a:buFont typeface="Wingdings" pitchFamily="-65" charset="2"/>
          <a:buNone/>
          <a:tabLst/>
          <a:defRPr kumimoji="0" lang="en-US" sz="1800" b="0" i="0" u="none" strike="noStrike" cap="none" normalizeH="0" baseline="0" smtClean="0">
            <a:ln>
              <a:noFill/>
            </a:ln>
            <a:solidFill>
              <a:schemeClr val="tx1"/>
            </a:solidFill>
            <a:effectLst/>
            <a:latin typeface="Arial" charset="0"/>
            <a:cs typeface="Arial" charset="0"/>
          </a:defRPr>
        </a:defPPr>
      </a:lstStyle>
    </a:lnDef>
    <a:txDef>
      <a:spPr>
        <a:noFill/>
      </a:spPr>
      <a:bodyPr wrap="square" rtlCol="0">
        <a:spAutoFit/>
      </a:bodyPr>
      <a:lstStyle>
        <a:defPPr algn="l">
          <a:defRPr dirty="0"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C0C0C0"/>
        </a:lt2>
        <a:accent1>
          <a:srgbClr val="EE2E24"/>
        </a:accent1>
        <a:accent2>
          <a:srgbClr val="0066CC"/>
        </a:accent2>
        <a:accent3>
          <a:srgbClr val="FFFFFF"/>
        </a:accent3>
        <a:accent4>
          <a:srgbClr val="000000"/>
        </a:accent4>
        <a:accent5>
          <a:srgbClr val="F5ADAC"/>
        </a:accent5>
        <a:accent6>
          <a:srgbClr val="005CB9"/>
        </a:accent6>
        <a:hlink>
          <a:srgbClr val="FA9900"/>
        </a:hlink>
        <a:folHlink>
          <a:srgbClr val="33CC33"/>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0000"/>
        </a:dk2>
        <a:lt2>
          <a:srgbClr val="C0C0C0"/>
        </a:lt2>
        <a:accent1>
          <a:srgbClr val="EE2E24"/>
        </a:accent1>
        <a:accent2>
          <a:srgbClr val="5F5F5F"/>
        </a:accent2>
        <a:accent3>
          <a:srgbClr val="FFFFFF"/>
        </a:accent3>
        <a:accent4>
          <a:srgbClr val="000000"/>
        </a:accent4>
        <a:accent5>
          <a:srgbClr val="F5ADAC"/>
        </a:accent5>
        <a:accent6>
          <a:srgbClr val="555555"/>
        </a:accent6>
        <a:hlink>
          <a:srgbClr val="C0C0C0"/>
        </a:hlink>
        <a:folHlink>
          <a:srgbClr val="CC33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orporate" id="{790F5A65-92A2-4381-ABAA-6313A3FE6DED}" vid="{F32FEC6D-E4C4-4DB1-944F-1C8D3F0123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31581</TotalTime>
  <Words>5001</Words>
  <Application>Microsoft Office PowerPoint</Application>
  <PresentationFormat>Widescreen</PresentationFormat>
  <Paragraphs>662</Paragraphs>
  <Slides>86</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86</vt:i4>
      </vt:variant>
    </vt:vector>
  </HeadingPairs>
  <TitlesOfParts>
    <vt:vector size="93" baseType="lpstr">
      <vt:lpstr>Arial</vt:lpstr>
      <vt:lpstr>Arial Black</vt:lpstr>
      <vt:lpstr>Calibri</vt:lpstr>
      <vt:lpstr>Symbol</vt:lpstr>
      <vt:lpstr>Times New Roman</vt:lpstr>
      <vt:lpstr>Wingdings</vt:lpstr>
      <vt:lpstr>Corporate</vt:lpstr>
      <vt:lpstr>Cummins Guidanz™ Mobile Immediate Assessment and Guest User Training</vt:lpstr>
      <vt:lpstr>Table of Contents</vt:lpstr>
      <vt:lpstr>Cummins Guidanz</vt:lpstr>
      <vt:lpstr>Version 5.2.0 Release</vt:lpstr>
      <vt:lpstr>Hardware Requirements</vt:lpstr>
      <vt:lpstr>Download/Installation</vt:lpstr>
      <vt:lpstr>Supported Adapters</vt:lpstr>
      <vt:lpstr>Supported Products</vt:lpstr>
      <vt:lpstr>General Functionality</vt:lpstr>
      <vt:lpstr>New Log-In Screen</vt:lpstr>
      <vt:lpstr>New Log-In Screen</vt:lpstr>
      <vt:lpstr>PIN Creation</vt:lpstr>
      <vt:lpstr>Subscription Expiration Notification</vt:lpstr>
      <vt:lpstr>Subscription Management</vt:lpstr>
      <vt:lpstr>Connecting Adapter to Guidanz</vt:lpstr>
      <vt:lpstr>Connecting Adapter to Guidanz</vt:lpstr>
      <vt:lpstr>Connecting Adapter to Guidanz</vt:lpstr>
      <vt:lpstr>Home Page/Start Page</vt:lpstr>
      <vt:lpstr>Menu - Settings and Preferences</vt:lpstr>
      <vt:lpstr>Menu - Settings and Preferences</vt:lpstr>
      <vt:lpstr>Language Settings</vt:lpstr>
      <vt:lpstr>Menu – Contact Cummins/Log File</vt:lpstr>
      <vt:lpstr>Menu – Contact Cummins/Log File</vt:lpstr>
      <vt:lpstr>Share Button</vt:lpstr>
      <vt:lpstr>Sharing Fault Results</vt:lpstr>
      <vt:lpstr>Location</vt:lpstr>
      <vt:lpstr>Connection Button</vt:lpstr>
      <vt:lpstr>Manual Refresh</vt:lpstr>
      <vt:lpstr>Calibration Import from mail</vt:lpstr>
      <vt:lpstr>Basic Functionality – Guest User</vt:lpstr>
      <vt:lpstr>Home Page</vt:lpstr>
      <vt:lpstr>Scan Faults</vt:lpstr>
      <vt:lpstr>Campaign Calibration Installation Through Analyze Equipment</vt:lpstr>
      <vt:lpstr>Calibrate Engine</vt:lpstr>
      <vt:lpstr>Calibrate Engine</vt:lpstr>
      <vt:lpstr>Campaign Calibration Installation</vt:lpstr>
      <vt:lpstr>Engine Serial Number (ESN) Eligibility Check</vt:lpstr>
      <vt:lpstr>Engine Serial Number (ESN) Eligibility Check</vt:lpstr>
      <vt:lpstr>ECM Code Information</vt:lpstr>
      <vt:lpstr>ECM Code Information</vt:lpstr>
      <vt:lpstr>User Warning Messages</vt:lpstr>
      <vt:lpstr>Multi-Level Security</vt:lpstr>
      <vt:lpstr>Calibration Installation Process</vt:lpstr>
      <vt:lpstr>Calibration Installation Process</vt:lpstr>
      <vt:lpstr>Key Off Instructions</vt:lpstr>
      <vt:lpstr>Key On Instructions</vt:lpstr>
      <vt:lpstr>Calibration Installation Success</vt:lpstr>
      <vt:lpstr>Calibration Recovery Process</vt:lpstr>
      <vt:lpstr>Calibration Recovery Process</vt:lpstr>
      <vt:lpstr>Calibration Recovery Process</vt:lpstr>
      <vt:lpstr>Calibration Recovery Process</vt:lpstr>
      <vt:lpstr>Calibration Recovery Process with INSITE</vt:lpstr>
      <vt:lpstr>Analyze Equipment</vt:lpstr>
      <vt:lpstr>Engine Serial Number (ESN) Eligibility Check</vt:lpstr>
      <vt:lpstr>Equipment Dashboard (Equipment Summary Screen)</vt:lpstr>
      <vt:lpstr>Acumen On-Board Data Logger</vt:lpstr>
      <vt:lpstr>Equipment Dataplate</vt:lpstr>
      <vt:lpstr>ECM Fault Screens</vt:lpstr>
      <vt:lpstr>Calibration Files – Viewing calibrations on the device</vt:lpstr>
      <vt:lpstr>Calibration Files - Search</vt:lpstr>
      <vt:lpstr>Calibration Files – Download to device</vt:lpstr>
      <vt:lpstr>Device Dashboard</vt:lpstr>
      <vt:lpstr>J1939 Device Dashboard and Faults</vt:lpstr>
      <vt:lpstr>ECM and J1939 Zero Faults</vt:lpstr>
      <vt:lpstr>History and Templates (Event) Folder</vt:lpstr>
      <vt:lpstr>Device notifications</vt:lpstr>
      <vt:lpstr>Immediate Assessment – IAM Subscription</vt:lpstr>
      <vt:lpstr>Immediate Assessment</vt:lpstr>
      <vt:lpstr>Immediate Assessment Service</vt:lpstr>
      <vt:lpstr>Home Page</vt:lpstr>
      <vt:lpstr>Immediate Assessment Input</vt:lpstr>
      <vt:lpstr>Immediate Assessment Input (continued)</vt:lpstr>
      <vt:lpstr>Engine Serial Number (ESN) Eligibility Check</vt:lpstr>
      <vt:lpstr>ECM Fault Screens - Severity</vt:lpstr>
      <vt:lpstr>ECM Fault Screens – Fast Track Repair Notification</vt:lpstr>
      <vt:lpstr>ECM Fault Screens – Optimized Diagnostics ( formerly ADBR)</vt:lpstr>
      <vt:lpstr>Immediate Assessment Output</vt:lpstr>
      <vt:lpstr>Immediate Assessment Output (Continued)</vt:lpstr>
      <vt:lpstr>Creating Guidanz Web job from Faults and Analysis Screen</vt:lpstr>
      <vt:lpstr>Pending Service Requests</vt:lpstr>
      <vt:lpstr>Updating Guidanz Web job from Faults and Analysis Screen</vt:lpstr>
      <vt:lpstr>History and Templates (Event) Folder</vt:lpstr>
      <vt:lpstr>Viewing the Guidanz Web job</vt:lpstr>
      <vt:lpstr>Engines not supported</vt:lpstr>
      <vt:lpstr>Questions or Issues</vt:lpstr>
      <vt:lpstr>PowerPoint Presentation</vt:lpstr>
    </vt:vector>
  </TitlesOfParts>
  <Company>Cummins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Cummins Guidanz</dc:title>
  <dc:creator>Julie R Esslinger</dc:creator>
  <cp:lastModifiedBy>Steven L Huntington</cp:lastModifiedBy>
  <cp:revision>535</cp:revision>
  <cp:lastPrinted>2017-04-26T19:26:54Z</cp:lastPrinted>
  <dcterms:created xsi:type="dcterms:W3CDTF">2016-12-12T21:02:30Z</dcterms:created>
  <dcterms:modified xsi:type="dcterms:W3CDTF">2022-04-25T16:28:46Z</dcterms:modified>
</cp:coreProperties>
</file>