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1"/>
  </p:notesMasterIdLst>
  <p:sldIdLst>
    <p:sldId id="267" r:id="rId2"/>
    <p:sldId id="268" r:id="rId3"/>
    <p:sldId id="440" r:id="rId4"/>
    <p:sldId id="518" r:id="rId5"/>
    <p:sldId id="500" r:id="rId6"/>
    <p:sldId id="271" r:id="rId7"/>
    <p:sldId id="272" r:id="rId8"/>
    <p:sldId id="317" r:id="rId9"/>
    <p:sldId id="391" r:id="rId10"/>
    <p:sldId id="481" r:id="rId11"/>
    <p:sldId id="479" r:id="rId12"/>
    <p:sldId id="289" r:id="rId13"/>
    <p:sldId id="290" r:id="rId14"/>
    <p:sldId id="311" r:id="rId15"/>
    <p:sldId id="503" r:id="rId16"/>
    <p:sldId id="504" r:id="rId17"/>
    <p:sldId id="519" r:id="rId18"/>
    <p:sldId id="309" r:id="rId19"/>
    <p:sldId id="275" r:id="rId20"/>
    <p:sldId id="498" r:id="rId21"/>
    <p:sldId id="276" r:id="rId22"/>
    <p:sldId id="278" r:id="rId23"/>
    <p:sldId id="279" r:id="rId24"/>
    <p:sldId id="280" r:id="rId25"/>
    <p:sldId id="281" r:id="rId26"/>
    <p:sldId id="282" r:id="rId27"/>
    <p:sldId id="283" r:id="rId28"/>
    <p:sldId id="284" r:id="rId29"/>
    <p:sldId id="285" r:id="rId30"/>
    <p:sldId id="286" r:id="rId31"/>
    <p:sldId id="522" r:id="rId32"/>
    <p:sldId id="287" r:id="rId33"/>
    <p:sldId id="291" r:id="rId34"/>
    <p:sldId id="297" r:id="rId35"/>
    <p:sldId id="298" r:id="rId36"/>
    <p:sldId id="506" r:id="rId37"/>
    <p:sldId id="446" r:id="rId38"/>
    <p:sldId id="485" r:id="rId39"/>
    <p:sldId id="447" r:id="rId40"/>
    <p:sldId id="293" r:id="rId41"/>
    <p:sldId id="441" r:id="rId42"/>
    <p:sldId id="467" r:id="rId43"/>
    <p:sldId id="396" r:id="rId44"/>
    <p:sldId id="448" r:id="rId45"/>
    <p:sldId id="429" r:id="rId46"/>
    <p:sldId id="501" r:id="rId47"/>
    <p:sldId id="499" r:id="rId48"/>
    <p:sldId id="449" r:id="rId49"/>
    <p:sldId id="450" r:id="rId50"/>
    <p:sldId id="451" r:id="rId51"/>
    <p:sldId id="470" r:id="rId52"/>
    <p:sldId id="452" r:id="rId53"/>
    <p:sldId id="453" r:id="rId54"/>
    <p:sldId id="454" r:id="rId55"/>
    <p:sldId id="455" r:id="rId56"/>
    <p:sldId id="515" r:id="rId57"/>
    <p:sldId id="516" r:id="rId58"/>
    <p:sldId id="517" r:id="rId59"/>
    <p:sldId id="299" r:id="rId60"/>
    <p:sldId id="300" r:id="rId61"/>
    <p:sldId id="301" r:id="rId62"/>
    <p:sldId id="302" r:id="rId63"/>
    <p:sldId id="303" r:id="rId64"/>
    <p:sldId id="456" r:id="rId65"/>
    <p:sldId id="507" r:id="rId66"/>
    <p:sldId id="457" r:id="rId67"/>
    <p:sldId id="468" r:id="rId68"/>
    <p:sldId id="458" r:id="rId69"/>
    <p:sldId id="502" r:id="rId70"/>
    <p:sldId id="459" r:id="rId71"/>
    <p:sldId id="472" r:id="rId72"/>
    <p:sldId id="460" r:id="rId73"/>
    <p:sldId id="461" r:id="rId74"/>
    <p:sldId id="462" r:id="rId75"/>
    <p:sldId id="465" r:id="rId76"/>
    <p:sldId id="466" r:id="rId77"/>
    <p:sldId id="494" r:id="rId78"/>
    <p:sldId id="495" r:id="rId79"/>
    <p:sldId id="496" r:id="rId80"/>
    <p:sldId id="464" r:id="rId81"/>
    <p:sldId id="512" r:id="rId82"/>
    <p:sldId id="509" r:id="rId83"/>
    <p:sldId id="510" r:id="rId84"/>
    <p:sldId id="304" r:id="rId85"/>
    <p:sldId id="305" r:id="rId86"/>
    <p:sldId id="306" r:id="rId87"/>
    <p:sldId id="520" r:id="rId88"/>
    <p:sldId id="307" r:id="rId89"/>
    <p:sldId id="261"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y L Kiser" initials="TLK" lastIdx="7" clrIdx="0">
    <p:extLst>
      <p:ext uri="{19B8F6BF-5375-455C-9EA6-DF929625EA0E}">
        <p15:presenceInfo xmlns:p15="http://schemas.microsoft.com/office/powerpoint/2012/main" userId="S-1-5-21-2059803733-72578707-1895170660-5909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5" autoAdjust="0"/>
    <p:restoredTop sz="94087" autoAdjust="0"/>
  </p:normalViewPr>
  <p:slideViewPr>
    <p:cSldViewPr snapToGrid="0">
      <p:cViewPr varScale="1">
        <p:scale>
          <a:sx n="114" d="100"/>
          <a:sy n="114" d="100"/>
        </p:scale>
        <p:origin x="294" y="102"/>
      </p:cViewPr>
      <p:guideLst/>
    </p:cSldViewPr>
  </p:slideViewPr>
  <p:notesTextViewPr>
    <p:cViewPr>
      <p:scale>
        <a:sx n="1" d="1"/>
        <a:sy n="1" d="1"/>
      </p:scale>
      <p:origin x="0" y="0"/>
    </p:cViewPr>
  </p:notesTextViewPr>
  <p:notesViewPr>
    <p:cSldViewPr snapToGrid="0">
      <p:cViewPr varScale="1">
        <p:scale>
          <a:sx n="51" d="100"/>
          <a:sy n="51" d="100"/>
        </p:scale>
        <p:origin x="2080"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BC694-193C-4E6C-9FE1-247F8A6747B7}" type="datetimeFigureOut">
              <a:rPr lang="en-US" smtClean="0"/>
              <a:t>4/22/2022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D6179-7C92-4F73-8BB8-12FDFF794E52}" type="slidenum">
              <a:rPr lang="en-US" smtClean="0"/>
              <a:t>‹#›</a:t>
            </a:fld>
            <a:endParaRPr lang="en-US"/>
          </a:p>
        </p:txBody>
      </p:sp>
    </p:spTree>
    <p:extLst>
      <p:ext uri="{BB962C8B-B14F-4D97-AF65-F5344CB8AC3E}">
        <p14:creationId xmlns:p14="http://schemas.microsoft.com/office/powerpoint/2010/main" val="254389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2</a:t>
            </a:fld>
            <a:endParaRPr lang="en-US"/>
          </a:p>
        </p:txBody>
      </p:sp>
    </p:spTree>
    <p:extLst>
      <p:ext uri="{BB962C8B-B14F-4D97-AF65-F5344CB8AC3E}">
        <p14:creationId xmlns:p14="http://schemas.microsoft.com/office/powerpoint/2010/main" val="3804799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19</a:t>
            </a:fld>
            <a:endParaRPr lang="en-US"/>
          </a:p>
        </p:txBody>
      </p:sp>
    </p:spTree>
    <p:extLst>
      <p:ext uri="{BB962C8B-B14F-4D97-AF65-F5344CB8AC3E}">
        <p14:creationId xmlns:p14="http://schemas.microsoft.com/office/powerpoint/2010/main" val="190101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20</a:t>
            </a:fld>
            <a:endParaRPr lang="en-US"/>
          </a:p>
        </p:txBody>
      </p:sp>
    </p:spTree>
    <p:extLst>
      <p:ext uri="{BB962C8B-B14F-4D97-AF65-F5344CB8AC3E}">
        <p14:creationId xmlns:p14="http://schemas.microsoft.com/office/powerpoint/2010/main" val="1542056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21</a:t>
            </a:fld>
            <a:endParaRPr lang="en-US"/>
          </a:p>
        </p:txBody>
      </p:sp>
    </p:spTree>
    <p:extLst>
      <p:ext uri="{BB962C8B-B14F-4D97-AF65-F5344CB8AC3E}">
        <p14:creationId xmlns:p14="http://schemas.microsoft.com/office/powerpoint/2010/main" val="199930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22</a:t>
            </a:fld>
            <a:endParaRPr lang="en-US"/>
          </a:p>
        </p:txBody>
      </p:sp>
    </p:spTree>
    <p:extLst>
      <p:ext uri="{BB962C8B-B14F-4D97-AF65-F5344CB8AC3E}">
        <p14:creationId xmlns:p14="http://schemas.microsoft.com/office/powerpoint/2010/main" val="3463124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23</a:t>
            </a:fld>
            <a:endParaRPr lang="en-US"/>
          </a:p>
        </p:txBody>
      </p:sp>
    </p:spTree>
    <p:extLst>
      <p:ext uri="{BB962C8B-B14F-4D97-AF65-F5344CB8AC3E}">
        <p14:creationId xmlns:p14="http://schemas.microsoft.com/office/powerpoint/2010/main" val="1701001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24</a:t>
            </a:fld>
            <a:endParaRPr lang="en-US"/>
          </a:p>
        </p:txBody>
      </p:sp>
    </p:spTree>
    <p:extLst>
      <p:ext uri="{BB962C8B-B14F-4D97-AF65-F5344CB8AC3E}">
        <p14:creationId xmlns:p14="http://schemas.microsoft.com/office/powerpoint/2010/main" val="4282412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33</a:t>
            </a:fld>
            <a:endParaRPr lang="en-US"/>
          </a:p>
        </p:txBody>
      </p:sp>
    </p:spTree>
    <p:extLst>
      <p:ext uri="{BB962C8B-B14F-4D97-AF65-F5344CB8AC3E}">
        <p14:creationId xmlns:p14="http://schemas.microsoft.com/office/powerpoint/2010/main" val="3403326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34</a:t>
            </a:fld>
            <a:endParaRPr lang="en-US"/>
          </a:p>
        </p:txBody>
      </p:sp>
    </p:spTree>
    <p:extLst>
      <p:ext uri="{BB962C8B-B14F-4D97-AF65-F5344CB8AC3E}">
        <p14:creationId xmlns:p14="http://schemas.microsoft.com/office/powerpoint/2010/main" val="995137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35</a:t>
            </a:fld>
            <a:endParaRPr lang="en-US"/>
          </a:p>
        </p:txBody>
      </p:sp>
    </p:spTree>
    <p:extLst>
      <p:ext uri="{BB962C8B-B14F-4D97-AF65-F5344CB8AC3E}">
        <p14:creationId xmlns:p14="http://schemas.microsoft.com/office/powerpoint/2010/main" val="4284362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36</a:t>
            </a:fld>
            <a:endParaRPr lang="en-US"/>
          </a:p>
        </p:txBody>
      </p:sp>
    </p:spTree>
    <p:extLst>
      <p:ext uri="{BB962C8B-B14F-4D97-AF65-F5344CB8AC3E}">
        <p14:creationId xmlns:p14="http://schemas.microsoft.com/office/powerpoint/2010/main" val="30309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4</a:t>
            </a:fld>
            <a:endParaRPr lang="en-US"/>
          </a:p>
        </p:txBody>
      </p:sp>
    </p:spTree>
    <p:extLst>
      <p:ext uri="{BB962C8B-B14F-4D97-AF65-F5344CB8AC3E}">
        <p14:creationId xmlns:p14="http://schemas.microsoft.com/office/powerpoint/2010/main" val="425528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40</a:t>
            </a:fld>
            <a:endParaRPr lang="en-US"/>
          </a:p>
        </p:txBody>
      </p:sp>
    </p:spTree>
    <p:extLst>
      <p:ext uri="{BB962C8B-B14F-4D97-AF65-F5344CB8AC3E}">
        <p14:creationId xmlns:p14="http://schemas.microsoft.com/office/powerpoint/2010/main" val="1313472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59</a:t>
            </a:fld>
            <a:endParaRPr lang="en-US"/>
          </a:p>
        </p:txBody>
      </p:sp>
    </p:spTree>
    <p:extLst>
      <p:ext uri="{BB962C8B-B14F-4D97-AF65-F5344CB8AC3E}">
        <p14:creationId xmlns:p14="http://schemas.microsoft.com/office/powerpoint/2010/main" val="219754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60</a:t>
            </a:fld>
            <a:endParaRPr lang="en-US"/>
          </a:p>
        </p:txBody>
      </p:sp>
    </p:spTree>
    <p:extLst>
      <p:ext uri="{BB962C8B-B14F-4D97-AF65-F5344CB8AC3E}">
        <p14:creationId xmlns:p14="http://schemas.microsoft.com/office/powerpoint/2010/main" val="278809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61</a:t>
            </a:fld>
            <a:endParaRPr lang="en-US"/>
          </a:p>
        </p:txBody>
      </p:sp>
    </p:spTree>
    <p:extLst>
      <p:ext uri="{BB962C8B-B14F-4D97-AF65-F5344CB8AC3E}">
        <p14:creationId xmlns:p14="http://schemas.microsoft.com/office/powerpoint/2010/main" val="2444055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62</a:t>
            </a:fld>
            <a:endParaRPr lang="en-US"/>
          </a:p>
        </p:txBody>
      </p:sp>
    </p:spTree>
    <p:extLst>
      <p:ext uri="{BB962C8B-B14F-4D97-AF65-F5344CB8AC3E}">
        <p14:creationId xmlns:p14="http://schemas.microsoft.com/office/powerpoint/2010/main" val="3366955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63</a:t>
            </a:fld>
            <a:endParaRPr lang="en-US"/>
          </a:p>
        </p:txBody>
      </p:sp>
    </p:spTree>
    <p:extLst>
      <p:ext uri="{BB962C8B-B14F-4D97-AF65-F5344CB8AC3E}">
        <p14:creationId xmlns:p14="http://schemas.microsoft.com/office/powerpoint/2010/main" val="4242950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84</a:t>
            </a:fld>
            <a:endParaRPr lang="en-US"/>
          </a:p>
        </p:txBody>
      </p:sp>
    </p:spTree>
    <p:extLst>
      <p:ext uri="{BB962C8B-B14F-4D97-AF65-F5344CB8AC3E}">
        <p14:creationId xmlns:p14="http://schemas.microsoft.com/office/powerpoint/2010/main" val="2020490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85</a:t>
            </a:fld>
            <a:endParaRPr lang="en-US"/>
          </a:p>
        </p:txBody>
      </p:sp>
    </p:spTree>
    <p:extLst>
      <p:ext uri="{BB962C8B-B14F-4D97-AF65-F5344CB8AC3E}">
        <p14:creationId xmlns:p14="http://schemas.microsoft.com/office/powerpoint/2010/main" val="1622575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86</a:t>
            </a:fld>
            <a:endParaRPr lang="en-US"/>
          </a:p>
        </p:txBody>
      </p:sp>
    </p:spTree>
    <p:extLst>
      <p:ext uri="{BB962C8B-B14F-4D97-AF65-F5344CB8AC3E}">
        <p14:creationId xmlns:p14="http://schemas.microsoft.com/office/powerpoint/2010/main" val="1230309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88</a:t>
            </a:fld>
            <a:endParaRPr lang="en-US"/>
          </a:p>
        </p:txBody>
      </p:sp>
    </p:spTree>
    <p:extLst>
      <p:ext uri="{BB962C8B-B14F-4D97-AF65-F5344CB8AC3E}">
        <p14:creationId xmlns:p14="http://schemas.microsoft.com/office/powerpoint/2010/main" val="3375043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5</a:t>
            </a:fld>
            <a:endParaRPr lang="en-US"/>
          </a:p>
        </p:txBody>
      </p:sp>
    </p:spTree>
    <p:extLst>
      <p:ext uri="{BB962C8B-B14F-4D97-AF65-F5344CB8AC3E}">
        <p14:creationId xmlns:p14="http://schemas.microsoft.com/office/powerpoint/2010/main" val="202905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498729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10</a:t>
            </a:fld>
            <a:endParaRPr lang="en-US"/>
          </a:p>
        </p:txBody>
      </p:sp>
    </p:spTree>
    <p:extLst>
      <p:ext uri="{BB962C8B-B14F-4D97-AF65-F5344CB8AC3E}">
        <p14:creationId xmlns:p14="http://schemas.microsoft.com/office/powerpoint/2010/main" val="3807066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11</a:t>
            </a:fld>
            <a:endParaRPr lang="en-US"/>
          </a:p>
        </p:txBody>
      </p:sp>
    </p:spTree>
    <p:extLst>
      <p:ext uri="{BB962C8B-B14F-4D97-AF65-F5344CB8AC3E}">
        <p14:creationId xmlns:p14="http://schemas.microsoft.com/office/powerpoint/2010/main" val="1972151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12</a:t>
            </a:fld>
            <a:endParaRPr lang="en-US"/>
          </a:p>
        </p:txBody>
      </p:sp>
    </p:spTree>
    <p:extLst>
      <p:ext uri="{BB962C8B-B14F-4D97-AF65-F5344CB8AC3E}">
        <p14:creationId xmlns:p14="http://schemas.microsoft.com/office/powerpoint/2010/main" val="757140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13</a:t>
            </a:fld>
            <a:endParaRPr lang="en-US"/>
          </a:p>
        </p:txBody>
      </p:sp>
    </p:spTree>
    <p:extLst>
      <p:ext uri="{BB962C8B-B14F-4D97-AF65-F5344CB8AC3E}">
        <p14:creationId xmlns:p14="http://schemas.microsoft.com/office/powerpoint/2010/main" val="3961035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14</a:t>
            </a:fld>
            <a:endParaRPr lang="en-US"/>
          </a:p>
        </p:txBody>
      </p:sp>
    </p:spTree>
    <p:extLst>
      <p:ext uri="{BB962C8B-B14F-4D97-AF65-F5344CB8AC3E}">
        <p14:creationId xmlns:p14="http://schemas.microsoft.com/office/powerpoint/2010/main" val="88139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18</a:t>
            </a:fld>
            <a:endParaRPr lang="en-US"/>
          </a:p>
        </p:txBody>
      </p:sp>
    </p:spTree>
    <p:extLst>
      <p:ext uri="{BB962C8B-B14F-4D97-AF65-F5344CB8AC3E}">
        <p14:creationId xmlns:p14="http://schemas.microsoft.com/office/powerpoint/2010/main" val="3949403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2447463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3" name="Text Placeholder 3"/>
          <p:cNvSpPr>
            <a:spLocks noGrp="1"/>
          </p:cNvSpPr>
          <p:nvPr>
            <p:ph type="body" sz="quarter" idx="11"/>
          </p:nvPr>
        </p:nvSpPr>
        <p:spPr>
          <a:xfrm>
            <a:off x="609600" y="1901825"/>
            <a:ext cx="10972801" cy="4425950"/>
          </a:xfrm>
          <a:prstGeom prst="rect">
            <a:avLst/>
          </a:prstGeom>
        </p:spPr>
        <p:txBody>
          <a:bodyPr>
            <a:normAutofit/>
          </a:bodyPr>
          <a:lstStyle>
            <a:lvl1pPr marL="0" indent="0">
              <a:lnSpc>
                <a:spcPct val="100000"/>
              </a:lnSpc>
              <a:buNone/>
              <a:defRPr sz="1800"/>
            </a:lvl1pPr>
            <a:lvl2pPr marL="457200" indent="0">
              <a:lnSpc>
                <a:spcPct val="100000"/>
              </a:lnSpc>
              <a:buNone/>
              <a:defRPr sz="1800"/>
            </a:lvl2pPr>
            <a:lvl3pPr marL="914400" indent="0">
              <a:lnSpc>
                <a:spcPct val="100000"/>
              </a:lnSpc>
              <a:buNone/>
              <a:defRPr sz="1600"/>
            </a:lvl3pPr>
            <a:lvl4pPr marL="1371600" indent="0">
              <a:lnSpc>
                <a:spcPct val="100000"/>
              </a:lnSpc>
              <a:buNone/>
              <a:defRPr sz="1600"/>
            </a:lvl4pPr>
            <a:lvl5pPr marL="1828800" indent="0">
              <a:lnSpc>
                <a:spcPct val="100000"/>
              </a:lnSpc>
              <a:buNone/>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3098877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_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
        <p:nvSpPr>
          <p:cNvPr id="7" name="Content Placeholder 6"/>
          <p:cNvSpPr>
            <a:spLocks noGrp="1"/>
          </p:cNvSpPr>
          <p:nvPr>
            <p:ph sz="quarter" idx="11"/>
          </p:nvPr>
        </p:nvSpPr>
        <p:spPr>
          <a:xfrm>
            <a:off x="6215063"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p:cNvSpPr>
            <a:spLocks noGrp="1"/>
          </p:cNvSpPr>
          <p:nvPr>
            <p:ph sz="quarter" idx="12"/>
          </p:nvPr>
        </p:nvSpPr>
        <p:spPr>
          <a:xfrm>
            <a:off x="609600"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6577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a:t>Click icon to add picture</a:t>
            </a:r>
          </a:p>
        </p:txBody>
      </p:sp>
      <p:sp>
        <p:nvSpPr>
          <p:cNvPr id="12"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593604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dirty="0"/>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346570"/>
            <a:ext cx="5210223" cy="3496507"/>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dirty="0"/>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dirty="0"/>
              <a:t>Presenter Name</a:t>
            </a:r>
          </a:p>
        </p:txBody>
      </p:sp>
      <p:pic>
        <p:nvPicPr>
          <p:cNvPr id="17" name="Picture 16">
            <a:extLst>
              <a:ext uri="{FF2B5EF4-FFF2-40B4-BE49-F238E27FC236}">
                <a16:creationId xmlns:a16="http://schemas.microsoft.com/office/drawing/2014/main" id="{3E48337D-1F8B-6242-8FC9-CA51E5F80A9E}"/>
              </a:ext>
            </a:extLst>
          </p:cNvPr>
          <p:cNvPicPr>
            <a:picLocks noChangeAspect="1"/>
          </p:cNvPicPr>
          <p:nvPr userDrawn="1"/>
        </p:nvPicPr>
        <p:blipFill rotWithShape="1">
          <a:blip r:embed="rId2"/>
          <a:srcRect r="59749"/>
          <a:stretch/>
        </p:blipFill>
        <p:spPr>
          <a:xfrm>
            <a:off x="6309360" y="457200"/>
            <a:ext cx="812800" cy="635000"/>
          </a:xfrm>
          <a:prstGeom prst="rect">
            <a:avLst/>
          </a:prstGeom>
        </p:spPr>
      </p:pic>
    </p:spTree>
    <p:extLst>
      <p:ext uri="{BB962C8B-B14F-4D97-AF65-F5344CB8AC3E}">
        <p14:creationId xmlns:p14="http://schemas.microsoft.com/office/powerpoint/2010/main" val="2428334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231012" y="377077"/>
            <a:ext cx="9308651" cy="890587"/>
          </a:xfrm>
        </p:spPr>
        <p:txBody>
          <a:bodyPr/>
          <a:lstStyle/>
          <a:p>
            <a:r>
              <a:rPr lang="en-US"/>
              <a:t>Click to edit Master title style</a:t>
            </a:r>
          </a:p>
        </p:txBody>
      </p:sp>
      <p:sp>
        <p:nvSpPr>
          <p:cNvPr id="3" name="Content Placeholder 2"/>
          <p:cNvSpPr>
            <a:spLocks noGrp="1"/>
          </p:cNvSpPr>
          <p:nvPr>
            <p:ph idx="1"/>
          </p:nvPr>
        </p:nvSpPr>
        <p:spPr>
          <a:xfrm>
            <a:off x="1234020" y="1778000"/>
            <a:ext cx="10621097" cy="4455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4"/>
          </p:nvPr>
        </p:nvSpPr>
        <p:spPr>
          <a:xfrm>
            <a:off x="11290300" y="6375258"/>
            <a:ext cx="742952" cy="357812"/>
          </a:xfrm>
          <a:prstGeom prst="rect">
            <a:avLst/>
          </a:prstGeom>
        </p:spPr>
        <p:txBody>
          <a:bodyPr anchor="b" anchorCtr="0"/>
          <a:lstStyle>
            <a:lvl1pPr algn="r">
              <a:defRPr sz="1600">
                <a:solidFill>
                  <a:schemeClr val="bg1">
                    <a:lumMod val="50000"/>
                  </a:schemeClr>
                </a:solidFill>
              </a:defRPr>
            </a:lvl1pPr>
          </a:lstStyle>
          <a:p>
            <a:fld id="{E6B12F72-1F04-4DFF-871D-B3B495007E36}" type="slidenum">
              <a:rPr lang="en-US" smtClean="0"/>
              <a:t>‹#›</a:t>
            </a:fld>
            <a:endParaRPr lang="en-US"/>
          </a:p>
        </p:txBody>
      </p:sp>
      <p:sp>
        <p:nvSpPr>
          <p:cNvPr id="7" name="Footer Placeholder 4"/>
          <p:cNvSpPr>
            <a:spLocks noGrp="1"/>
          </p:cNvSpPr>
          <p:nvPr>
            <p:ph type="ftr" sz="quarter" idx="3"/>
          </p:nvPr>
        </p:nvSpPr>
        <p:spPr>
          <a:xfrm>
            <a:off x="1231012" y="6356351"/>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endParaRPr lang="en-US"/>
          </a:p>
        </p:txBody>
      </p:sp>
    </p:spTree>
    <p:extLst>
      <p:ext uri="{BB962C8B-B14F-4D97-AF65-F5344CB8AC3E}">
        <p14:creationId xmlns:p14="http://schemas.microsoft.com/office/powerpoint/2010/main" val="409940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1012" y="1585468"/>
            <a:ext cx="10592688" cy="2942336"/>
          </a:xfrm>
        </p:spPr>
        <p:txBody>
          <a:bodyPr anchor="t" anchorCtr="0">
            <a:normAutofit/>
          </a:bodyPr>
          <a:lstStyle>
            <a:lvl1pPr>
              <a:defRPr sz="5333" b="0"/>
            </a:lvl1pPr>
          </a:lstStyle>
          <a:p>
            <a:r>
              <a:rPr lang="en-US" dirty="0"/>
              <a:t>Section Header</a:t>
            </a:r>
          </a:p>
        </p:txBody>
      </p:sp>
      <p:sp>
        <p:nvSpPr>
          <p:cNvPr id="6" name="Slide Number Placeholder 5"/>
          <p:cNvSpPr>
            <a:spLocks noGrp="1"/>
          </p:cNvSpPr>
          <p:nvPr>
            <p:ph type="sldNum" sz="quarter" idx="4"/>
          </p:nvPr>
        </p:nvSpPr>
        <p:spPr>
          <a:xfrm>
            <a:off x="11290300" y="6375258"/>
            <a:ext cx="742952" cy="357812"/>
          </a:xfrm>
          <a:prstGeom prst="rect">
            <a:avLst/>
          </a:prstGeom>
        </p:spPr>
        <p:txBody>
          <a:bodyPr anchor="b" anchorCtr="0"/>
          <a:lstStyle>
            <a:lvl1pPr algn="r">
              <a:defRPr sz="1600">
                <a:solidFill>
                  <a:schemeClr val="bg1">
                    <a:lumMod val="50000"/>
                  </a:schemeClr>
                </a:solidFill>
              </a:defRPr>
            </a:lvl1pPr>
          </a:lstStyle>
          <a:p>
            <a:fld id="{E6B12F72-1F04-4DFF-871D-B3B495007E36}" type="slidenum">
              <a:rPr lang="en-US" smtClean="0"/>
              <a:t>‹#›</a:t>
            </a:fld>
            <a:endParaRPr lang="en-US"/>
          </a:p>
        </p:txBody>
      </p:sp>
      <p:sp>
        <p:nvSpPr>
          <p:cNvPr id="8" name="Footer Placeholder 4"/>
          <p:cNvSpPr>
            <a:spLocks noGrp="1"/>
          </p:cNvSpPr>
          <p:nvPr>
            <p:ph type="ftr" sz="quarter" idx="3"/>
          </p:nvPr>
        </p:nvSpPr>
        <p:spPr>
          <a:xfrm>
            <a:off x="1231012" y="6356351"/>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endParaRPr lang="en-US"/>
          </a:p>
        </p:txBody>
      </p:sp>
    </p:spTree>
    <p:extLst>
      <p:ext uri="{BB962C8B-B14F-4D97-AF65-F5344CB8AC3E}">
        <p14:creationId xmlns:p14="http://schemas.microsoft.com/office/powerpoint/2010/main" val="385390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8"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200" smtClean="0">
                <a:solidFill>
                  <a:srgbClr val="FFFFFF"/>
                </a:solidFill>
              </a:rPr>
              <a:pPr/>
              <a:t>‹#›</a:t>
            </a:fld>
            <a:endParaRPr lang="en-US" sz="1200" dirty="0">
              <a:solidFill>
                <a:srgbClr val="FFFFFF"/>
              </a:solidFill>
            </a:endParaRPr>
          </a:p>
        </p:txBody>
      </p:sp>
      <p:pic>
        <p:nvPicPr>
          <p:cNvPr id="9" name="Picture 8"/>
          <p:cNvPicPr>
            <a:picLocks noChangeAspect="1"/>
          </p:cNvPicPr>
          <p:nvPr userDrawn="1"/>
        </p:nvPicPr>
        <p:blipFill rotWithShape="1">
          <a:blip r:embed="rId9"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0" name="Straight Connector 9"/>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Placeholder 13"/>
          <p:cNvSpPr>
            <a:spLocks noGrp="1"/>
          </p:cNvSpPr>
          <p:nvPr>
            <p:ph type="title"/>
          </p:nvPr>
        </p:nvSpPr>
        <p:spPr>
          <a:xfrm>
            <a:off x="609600" y="365125"/>
            <a:ext cx="10744200" cy="1325563"/>
          </a:xfrm>
          <a:prstGeom prst="rect">
            <a:avLst/>
          </a:prstGeom>
        </p:spPr>
        <p:txBody>
          <a:bodyPr vert="horz" lIns="91440" tIns="45720" rIns="91440" bIns="4572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384872958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83" r:id="rId4"/>
    <p:sldLayoutId id="2147483684" r:id="rId5"/>
    <p:sldLayoutId id="2147483685" r:id="rId6"/>
    <p:sldLayoutId id="2147483686" r:id="rId7"/>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1.tmp"/><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tmp"/></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 Id="rId9" Type="http://schemas.openxmlformats.org/officeDocument/2006/relationships/slide" Target="slide88.xml"/></Relationships>
</file>

<file path=ppt/slides/_rels/slide20.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www.cummins.com/support/digital-products-and-services-support/inline-support"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cumminsengines.com/guidanz"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mp"/><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3.tmp"/></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82.tmp"/><Relationship Id="rId1" Type="http://schemas.openxmlformats.org/officeDocument/2006/relationships/slideLayout" Target="../slideLayouts/slideLayout6.xml"/><Relationship Id="rId4" Type="http://schemas.openxmlformats.org/officeDocument/2006/relationships/image" Target="../media/image84.tmp"/></Relationships>
</file>

<file path=ppt/slides/_rels/slide58.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image" Target="../media/image85.tmp"/><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store.cummins.com/" TargetMode="External"/><Relationship Id="rId2" Type="http://schemas.openxmlformats.org/officeDocument/2006/relationships/hyperlink" Target="https://www.cummins.com/parts-and-service/digital-products-and-services/inline"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 Id="rId4" Type="http://schemas.openxmlformats.org/officeDocument/2006/relationships/image" Target="../media/image114.jpeg"/></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ummins.com/support/digital-products-and-services-support/adept-support" TargetMode="External"/><Relationship Id="rId2" Type="http://schemas.openxmlformats.org/officeDocument/2006/relationships/slide" Target="slide1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22.tmp"/><Relationship Id="rId2" Type="http://schemas.openxmlformats.org/officeDocument/2006/relationships/image" Target="../media/image121.tmp"/><Relationship Id="rId1" Type="http://schemas.openxmlformats.org/officeDocument/2006/relationships/slideLayout" Target="../slideLayouts/slideLayout3.xml"/><Relationship Id="rId5" Type="http://schemas.openxmlformats.org/officeDocument/2006/relationships/image" Target="../media/image124.tmp"/><Relationship Id="rId4" Type="http://schemas.openxmlformats.org/officeDocument/2006/relationships/image" Target="../media/image123.tmp"/></Relationships>
</file>

<file path=ppt/slides/_rels/slide82.xml.rels><?xml version="1.0" encoding="UTF-8" standalone="yes"?>
<Relationships xmlns="http://schemas.openxmlformats.org/package/2006/relationships"><Relationship Id="rId3" Type="http://schemas.openxmlformats.org/officeDocument/2006/relationships/image" Target="../media/image126.tmp"/><Relationship Id="rId2" Type="http://schemas.openxmlformats.org/officeDocument/2006/relationships/image" Target="../media/image125.tmp"/><Relationship Id="rId1" Type="http://schemas.openxmlformats.org/officeDocument/2006/relationships/slideLayout" Target="../slideLayouts/slideLayout3.xml"/><Relationship Id="rId4" Type="http://schemas.openxmlformats.org/officeDocument/2006/relationships/image" Target="../media/image127.tmp"/></Relationships>
</file>

<file path=ppt/slides/_rels/slide83.xml.rels><?xml version="1.0" encoding="UTF-8" standalone="yes"?>
<Relationships xmlns="http://schemas.openxmlformats.org/package/2006/relationships"><Relationship Id="rId3" Type="http://schemas.openxmlformats.org/officeDocument/2006/relationships/image" Target="../media/image128.tmp"/><Relationship Id="rId2" Type="http://schemas.openxmlformats.org/officeDocument/2006/relationships/image" Target="../media/image126.tmp"/><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30.jpeg"/><Relationship Id="rId4" Type="http://schemas.openxmlformats.org/officeDocument/2006/relationships/image" Target="../media/image129.png"/></Relationships>
</file>

<file path=ppt/slides/_rels/slide8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32.jpg"/></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mailto:servicetoolsupport@cummins.com"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www.cummins.com/"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3F0147AA-27CD-EB48-944B-1731082A4089}"/>
              </a:ext>
            </a:extLst>
          </p:cNvPr>
          <p:cNvSpPr>
            <a:spLocks noGrp="1"/>
          </p:cNvSpPr>
          <p:nvPr>
            <p:ph type="body" sz="quarter" idx="18"/>
          </p:nvPr>
        </p:nvSpPr>
        <p:spPr/>
        <p:txBody>
          <a:bodyPr/>
          <a:lstStyle/>
          <a:p>
            <a:r>
              <a:rPr lang="en-US" dirty="0"/>
              <a:t>Public</a:t>
            </a:r>
          </a:p>
        </p:txBody>
      </p:sp>
      <p:sp>
        <p:nvSpPr>
          <p:cNvPr id="17" name="Title 16">
            <a:extLst>
              <a:ext uri="{FF2B5EF4-FFF2-40B4-BE49-F238E27FC236}">
                <a16:creationId xmlns:a16="http://schemas.microsoft.com/office/drawing/2014/main" id="{6F933558-130F-D94E-99A7-F0AB3B6DFF68}"/>
              </a:ext>
            </a:extLst>
          </p:cNvPr>
          <p:cNvSpPr>
            <a:spLocks noGrp="1"/>
          </p:cNvSpPr>
          <p:nvPr>
            <p:ph type="ctrTitle"/>
          </p:nvPr>
        </p:nvSpPr>
        <p:spPr/>
        <p:txBody>
          <a:bodyPr>
            <a:normAutofit/>
          </a:bodyPr>
          <a:lstStyle/>
          <a:p>
            <a:r>
              <a:rPr lang="en-US" dirty="0"/>
              <a:t>Cummins Guidanz™ Mobile Service Feature Training</a:t>
            </a:r>
          </a:p>
        </p:txBody>
      </p:sp>
      <p:pic>
        <p:nvPicPr>
          <p:cNvPr id="5" name="Picture Placeholder 4"/>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l="25070" r="25070"/>
          <a:stretch>
            <a:fillRect/>
          </a:stretch>
        </p:blipFill>
        <p:spPr/>
      </p:pic>
    </p:spTree>
    <p:extLst>
      <p:ext uri="{BB962C8B-B14F-4D97-AF65-F5344CB8AC3E}">
        <p14:creationId xmlns:p14="http://schemas.microsoft.com/office/powerpoint/2010/main" val="156829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Log-In Screen</a:t>
            </a:r>
          </a:p>
        </p:txBody>
      </p:sp>
      <p:sp>
        <p:nvSpPr>
          <p:cNvPr id="12" name="TextBox 11">
            <a:extLst>
              <a:ext uri="{FF2B5EF4-FFF2-40B4-BE49-F238E27FC236}">
                <a16:creationId xmlns:a16="http://schemas.microsoft.com/office/drawing/2014/main" id="{18C5EC0F-7851-4855-BA20-6434CD8387DF}"/>
              </a:ext>
            </a:extLst>
          </p:cNvPr>
          <p:cNvSpPr txBox="1"/>
          <p:nvPr/>
        </p:nvSpPr>
        <p:spPr>
          <a:xfrm>
            <a:off x="6803291" y="1458713"/>
            <a:ext cx="4550865" cy="4524315"/>
          </a:xfrm>
          <a:prstGeom prst="rect">
            <a:avLst/>
          </a:prstGeom>
          <a:noFill/>
        </p:spPr>
        <p:txBody>
          <a:bodyPr wrap="square" rtlCol="0">
            <a:spAutoFit/>
          </a:bodyPr>
          <a:lstStyle/>
          <a:p>
            <a:pPr marL="342900" indent="-342900">
              <a:buFont typeface="Arial" panose="020B0604020202020204" pitchFamily="34" charset="0"/>
              <a:buChar char="•"/>
            </a:pPr>
            <a:r>
              <a:rPr lang="en-US" dirty="0"/>
              <a:t>All users need to have a valid Cummins user name and password. If not, users can click on the “register now” link or they can register at </a:t>
            </a:r>
            <a:r>
              <a:rPr lang="en-US" altLang="en-US" dirty="0">
                <a:latin typeface="Times New Roman" panose="02020603050405020304" pitchFamily="18" charset="0"/>
                <a:cs typeface="Times New Roman" panose="02020603050405020304" pitchFamily="18" charset="0"/>
              </a:rPr>
              <a:t>https://mylogin.cummins.com/web/IAM_NewRegistration?appid=a1a4N00000F2oKa</a:t>
            </a:r>
            <a:endParaRPr lang="en-US" dirty="0"/>
          </a:p>
          <a:p>
            <a:pPr marL="800100" lvl="1" indent="-342900">
              <a:buFont typeface="Arial" panose="020B0604020202020204" pitchFamily="34" charset="0"/>
              <a:buChar char="•"/>
            </a:pPr>
            <a:r>
              <a:rPr lang="en-US" dirty="0"/>
              <a:t>Email login for user name in Email format</a:t>
            </a:r>
          </a:p>
          <a:p>
            <a:pPr marL="800100" lvl="1" indent="-342900">
              <a:buFont typeface="Arial" panose="020B0604020202020204" pitchFamily="34" charset="0"/>
              <a:buChar char="•"/>
            </a:pPr>
            <a:r>
              <a:rPr lang="en-US" dirty="0"/>
              <a:t>Corporate login for users with a WWID</a:t>
            </a:r>
          </a:p>
          <a:p>
            <a:pPr marL="800100" lvl="1" indent="-342900">
              <a:buFont typeface="Arial" panose="020B0604020202020204" pitchFamily="34" charset="0"/>
              <a:buChar char="•"/>
            </a:pPr>
            <a:r>
              <a:rPr lang="en-US" dirty="0"/>
              <a:t>Legacy Email login for which Email login does not work</a:t>
            </a:r>
          </a:p>
          <a:p>
            <a:pPr marL="342900" indent="-342900">
              <a:buFont typeface="Arial" panose="020B0604020202020204" pitchFamily="34" charset="0"/>
              <a:buChar char="•"/>
            </a:pPr>
            <a:r>
              <a:rPr lang="en-US" dirty="0"/>
              <a:t>After successful Login users will need to set a PIN code and accept the EULA Terms and Conditions to land on Home page.</a:t>
            </a:r>
          </a:p>
        </p:txBody>
      </p:sp>
      <p:pic>
        <p:nvPicPr>
          <p:cNvPr id="7" name="Picture 6">
            <a:extLst>
              <a:ext uri="{FF2B5EF4-FFF2-40B4-BE49-F238E27FC236}">
                <a16:creationId xmlns:a16="http://schemas.microsoft.com/office/drawing/2014/main" id="{B9BF13B5-9593-4EBF-84B8-D576D9572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615" y="1440066"/>
            <a:ext cx="2774189" cy="5024762"/>
          </a:xfrm>
          <a:prstGeom prst="rect">
            <a:avLst/>
          </a:prstGeom>
        </p:spPr>
      </p:pic>
      <p:pic>
        <p:nvPicPr>
          <p:cNvPr id="8" name="Picture 7" descr="Text&#10;&#10;Description automatically generated">
            <a:extLst>
              <a:ext uri="{FF2B5EF4-FFF2-40B4-BE49-F238E27FC236}">
                <a16:creationId xmlns:a16="http://schemas.microsoft.com/office/drawing/2014/main" id="{69669794-ABB2-4D3F-8558-184E95173F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670" y="1440066"/>
            <a:ext cx="2444478" cy="5024762"/>
          </a:xfrm>
          <a:prstGeom prst="rect">
            <a:avLst/>
          </a:prstGeom>
        </p:spPr>
      </p:pic>
      <p:sp>
        <p:nvSpPr>
          <p:cNvPr id="9" name="Rectangle 8">
            <a:extLst>
              <a:ext uri="{FF2B5EF4-FFF2-40B4-BE49-F238E27FC236}">
                <a16:creationId xmlns:a16="http://schemas.microsoft.com/office/drawing/2014/main" id="{2C2BDDDF-7BEF-4D04-8ACE-11C104862AC1}"/>
              </a:ext>
            </a:extLst>
          </p:cNvPr>
          <p:cNvSpPr/>
          <p:nvPr/>
        </p:nvSpPr>
        <p:spPr bwMode="auto">
          <a:xfrm>
            <a:off x="2444754" y="4795935"/>
            <a:ext cx="811629" cy="220610"/>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32467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Log-In Screen</a:t>
            </a:r>
          </a:p>
        </p:txBody>
      </p:sp>
      <p:sp>
        <p:nvSpPr>
          <p:cNvPr id="12" name="TextBox 11">
            <a:extLst>
              <a:ext uri="{FF2B5EF4-FFF2-40B4-BE49-F238E27FC236}">
                <a16:creationId xmlns:a16="http://schemas.microsoft.com/office/drawing/2014/main" id="{18C5EC0F-7851-4855-BA20-6434CD8387DF}"/>
              </a:ext>
            </a:extLst>
          </p:cNvPr>
          <p:cNvSpPr txBox="1"/>
          <p:nvPr/>
        </p:nvSpPr>
        <p:spPr>
          <a:xfrm>
            <a:off x="6803291" y="1458713"/>
            <a:ext cx="4550865" cy="1477328"/>
          </a:xfrm>
          <a:prstGeom prst="rect">
            <a:avLst/>
          </a:prstGeom>
          <a:noFill/>
        </p:spPr>
        <p:txBody>
          <a:bodyPr wrap="square" rtlCol="0">
            <a:spAutoFit/>
          </a:bodyPr>
          <a:lstStyle/>
          <a:p>
            <a:pPr marL="342900" indent="-342900">
              <a:buFont typeface="Arial" panose="020B0604020202020204" pitchFamily="34" charset="0"/>
              <a:buChar char="•"/>
            </a:pPr>
            <a:r>
              <a:rPr lang="en-US" dirty="0"/>
              <a:t>If a user registered in China wants to log into the Guidanz Mobile app, the user needs to change the region by clicking on the change link before login for authentication</a:t>
            </a:r>
          </a:p>
        </p:txBody>
      </p:sp>
      <p:pic>
        <p:nvPicPr>
          <p:cNvPr id="10" name="Picture 9">
            <a:extLst>
              <a:ext uri="{FF2B5EF4-FFF2-40B4-BE49-F238E27FC236}">
                <a16:creationId xmlns:a16="http://schemas.microsoft.com/office/drawing/2014/main" id="{7CE439EF-5805-40FC-9962-6863650D2B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872" y="1440066"/>
            <a:ext cx="2444478" cy="5024760"/>
          </a:xfrm>
          <a:prstGeom prst="rect">
            <a:avLst/>
          </a:prstGeom>
        </p:spPr>
      </p:pic>
      <p:pic>
        <p:nvPicPr>
          <p:cNvPr id="5" name="Picture 4" descr="Text&#10;&#10;Description automatically generated">
            <a:extLst>
              <a:ext uri="{FF2B5EF4-FFF2-40B4-BE49-F238E27FC236}">
                <a16:creationId xmlns:a16="http://schemas.microsoft.com/office/drawing/2014/main" id="{EAA26438-8DC5-40D3-82E2-47865D7E44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388" y="1426070"/>
            <a:ext cx="2444478" cy="5024762"/>
          </a:xfrm>
          <a:prstGeom prst="rect">
            <a:avLst/>
          </a:prstGeom>
        </p:spPr>
      </p:pic>
      <p:sp>
        <p:nvSpPr>
          <p:cNvPr id="9" name="Rectangle 8">
            <a:extLst>
              <a:ext uri="{FF2B5EF4-FFF2-40B4-BE49-F238E27FC236}">
                <a16:creationId xmlns:a16="http://schemas.microsoft.com/office/drawing/2014/main" id="{680B6E91-A7A5-4F6A-8E83-1F9E5EFDDCA2}"/>
              </a:ext>
            </a:extLst>
          </p:cNvPr>
          <p:cNvSpPr/>
          <p:nvPr/>
        </p:nvSpPr>
        <p:spPr bwMode="auto">
          <a:xfrm>
            <a:off x="2444755" y="2291689"/>
            <a:ext cx="599562" cy="252244"/>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831140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PIN Creation</a:t>
            </a:r>
          </a:p>
        </p:txBody>
      </p:sp>
      <p:sp>
        <p:nvSpPr>
          <p:cNvPr id="5" name="TextBox 4"/>
          <p:cNvSpPr txBox="1"/>
          <p:nvPr/>
        </p:nvSpPr>
        <p:spPr>
          <a:xfrm>
            <a:off x="7109927" y="1749112"/>
            <a:ext cx="4180373" cy="4524315"/>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User is prompted to set a PIN code and then to confirm his/her entry</a:t>
            </a:r>
          </a:p>
          <a:p>
            <a:pPr marL="285750" indent="-285750" algn="l">
              <a:buFont typeface="Arial" panose="020B0604020202020204" pitchFamily="34" charset="0"/>
              <a:buChar char="•"/>
            </a:pPr>
            <a:r>
              <a:rPr lang="en-US" sz="1600" dirty="0"/>
              <a:t>New PIN security rules</a:t>
            </a:r>
          </a:p>
          <a:p>
            <a:pPr marL="742950" lvl="1" indent="-285750">
              <a:buFont typeface="Arial" panose="020B0604020202020204" pitchFamily="34" charset="0"/>
              <a:buChar char="•"/>
            </a:pPr>
            <a:r>
              <a:rPr lang="en-US" sz="1600" dirty="0"/>
              <a:t>PIN must be at least 6 numbers and can be up to 16 numbers long.</a:t>
            </a:r>
          </a:p>
          <a:p>
            <a:pPr marL="742950" lvl="1" indent="-285750">
              <a:buFont typeface="Arial" panose="020B0604020202020204" pitchFamily="34" charset="0"/>
              <a:buChar char="•"/>
            </a:pPr>
            <a:r>
              <a:rPr lang="en-US" sz="1600" dirty="0"/>
              <a:t>The PIN cannot be an entire sequence of numbers such as 123456 or 654321</a:t>
            </a:r>
          </a:p>
          <a:p>
            <a:pPr marL="742950" lvl="1" indent="-285750">
              <a:buFont typeface="Arial" panose="020B0604020202020204" pitchFamily="34" charset="0"/>
              <a:buChar char="•"/>
            </a:pPr>
            <a:r>
              <a:rPr lang="en-US" sz="1600" dirty="0"/>
              <a:t>The entire PIN cannot be a sequence that simply repeats two digits like 121212</a:t>
            </a:r>
          </a:p>
          <a:p>
            <a:pPr marL="742950" lvl="1" indent="-285750">
              <a:buFont typeface="Arial" panose="020B0604020202020204" pitchFamily="34" charset="0"/>
              <a:buChar char="•"/>
            </a:pPr>
            <a:r>
              <a:rPr lang="en-US" sz="1600" dirty="0"/>
              <a:t>You cannot repeat any single number 4 or more times, such as 000012</a:t>
            </a:r>
          </a:p>
          <a:p>
            <a:pPr marL="742950" lvl="1" indent="-285750">
              <a:buFont typeface="Arial" panose="020B0604020202020204" pitchFamily="34" charset="0"/>
              <a:buChar char="•"/>
            </a:pPr>
            <a:r>
              <a:rPr lang="en-US" sz="1600" dirty="0"/>
              <a:t>Try not to use easily guessed sequences of numbers such as your birthdate, address, or phone number</a:t>
            </a:r>
          </a:p>
        </p:txBody>
      </p:sp>
      <p:pic>
        <p:nvPicPr>
          <p:cNvPr id="7" name="Picture 6">
            <a:extLst>
              <a:ext uri="{FF2B5EF4-FFF2-40B4-BE49-F238E27FC236}">
                <a16:creationId xmlns:a16="http://schemas.microsoft.com/office/drawing/2014/main" id="{E7784505-4A65-4369-B682-C8FB002E8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012" y="1749112"/>
            <a:ext cx="2603870" cy="4035868"/>
          </a:xfrm>
          <a:prstGeom prst="rect">
            <a:avLst/>
          </a:prstGeom>
        </p:spPr>
      </p:pic>
      <p:pic>
        <p:nvPicPr>
          <p:cNvPr id="9" name="Picture 8">
            <a:extLst>
              <a:ext uri="{FF2B5EF4-FFF2-40B4-BE49-F238E27FC236}">
                <a16:creationId xmlns:a16="http://schemas.microsoft.com/office/drawing/2014/main" id="{90791D12-3774-49C1-A20E-13F2D1BEDF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0115" y="1749112"/>
            <a:ext cx="2631232" cy="4039726"/>
          </a:xfrm>
          <a:prstGeom prst="rect">
            <a:avLst/>
          </a:prstGeom>
        </p:spPr>
      </p:pic>
      <p:sp>
        <p:nvSpPr>
          <p:cNvPr id="8" name="Slide Number Placeholder 3">
            <a:extLst>
              <a:ext uri="{FF2B5EF4-FFF2-40B4-BE49-F238E27FC236}">
                <a16:creationId xmlns:a16="http://schemas.microsoft.com/office/drawing/2014/main" id="{A338AC3F-A161-4040-AEDD-0D070D2D215A}"/>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3273233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92" y="134171"/>
            <a:ext cx="9308651" cy="890587"/>
          </a:xfrm>
        </p:spPr>
        <p:txBody>
          <a:bodyPr>
            <a:normAutofit fontScale="90000"/>
          </a:bodyPr>
          <a:lstStyle/>
          <a:p>
            <a:r>
              <a:rPr lang="en-US" b="1" dirty="0"/>
              <a:t>Subscription Expiration Notification</a:t>
            </a:r>
          </a:p>
        </p:txBody>
      </p:sp>
      <p:sp>
        <p:nvSpPr>
          <p:cNvPr id="9" name="TextBox 8"/>
          <p:cNvSpPr txBox="1"/>
          <p:nvPr/>
        </p:nvSpPr>
        <p:spPr>
          <a:xfrm>
            <a:off x="4710158" y="1595432"/>
            <a:ext cx="6951618" cy="1169551"/>
          </a:xfrm>
          <a:prstGeom prst="rect">
            <a:avLst/>
          </a:prstGeom>
          <a:noFill/>
        </p:spPr>
        <p:txBody>
          <a:bodyPr wrap="square" rtlCol="0">
            <a:spAutoFit/>
          </a:bodyPr>
          <a:lstStyle/>
          <a:p>
            <a:pPr algn="l"/>
            <a:endParaRPr lang="en-US" sz="1600" dirty="0"/>
          </a:p>
          <a:p>
            <a:endParaRPr lang="en-US" dirty="0"/>
          </a:p>
          <a:p>
            <a:endParaRPr lang="en-US" dirty="0"/>
          </a:p>
          <a:p>
            <a:pPr algn="l"/>
            <a:endParaRPr lang="en-US" dirty="0"/>
          </a:p>
        </p:txBody>
      </p:sp>
      <p:sp>
        <p:nvSpPr>
          <p:cNvPr id="7" name="TextBox 6"/>
          <p:cNvSpPr txBox="1"/>
          <p:nvPr/>
        </p:nvSpPr>
        <p:spPr>
          <a:xfrm>
            <a:off x="5097780" y="1595432"/>
            <a:ext cx="6192520" cy="1200329"/>
          </a:xfrm>
          <a:prstGeom prst="rect">
            <a:avLst/>
          </a:prstGeom>
          <a:noFill/>
        </p:spPr>
        <p:txBody>
          <a:bodyPr wrap="square" rtlCol="0">
            <a:spAutoFit/>
          </a:bodyPr>
          <a:lstStyle/>
          <a:p>
            <a:r>
              <a:rPr lang="en-US" sz="2400" dirty="0"/>
              <a:t>The app will display a notification of active subscriptions expiring within 14 days and expired subscriptions.</a:t>
            </a:r>
          </a:p>
        </p:txBody>
      </p:sp>
      <p:pic>
        <p:nvPicPr>
          <p:cNvPr id="6" name="Picture 5">
            <a:extLst>
              <a:ext uri="{FF2B5EF4-FFF2-40B4-BE49-F238E27FC236}">
                <a16:creationId xmlns:a16="http://schemas.microsoft.com/office/drawing/2014/main" id="{A411234A-49EA-401F-95BA-13D911F56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9907" y="1194318"/>
            <a:ext cx="2914278" cy="5180939"/>
          </a:xfrm>
          <a:prstGeom prst="rect">
            <a:avLst/>
          </a:prstGeom>
        </p:spPr>
      </p:pic>
      <p:sp>
        <p:nvSpPr>
          <p:cNvPr id="8" name="Slide Number Placeholder 3">
            <a:extLst>
              <a:ext uri="{FF2B5EF4-FFF2-40B4-BE49-F238E27FC236}">
                <a16:creationId xmlns:a16="http://schemas.microsoft.com/office/drawing/2014/main" id="{EFA2E496-03DD-4075-AF61-2624D4BC5082}"/>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3548715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92" y="134171"/>
            <a:ext cx="9308651" cy="890587"/>
          </a:xfrm>
        </p:spPr>
        <p:txBody>
          <a:bodyPr>
            <a:normAutofit/>
          </a:bodyPr>
          <a:lstStyle/>
          <a:p>
            <a:r>
              <a:rPr lang="en-US" b="1" dirty="0"/>
              <a:t>Subscription Management</a:t>
            </a:r>
          </a:p>
        </p:txBody>
      </p:sp>
      <p:sp>
        <p:nvSpPr>
          <p:cNvPr id="9" name="TextBox 8"/>
          <p:cNvSpPr txBox="1"/>
          <p:nvPr/>
        </p:nvSpPr>
        <p:spPr>
          <a:xfrm>
            <a:off x="4710158" y="1595432"/>
            <a:ext cx="6951618" cy="1169551"/>
          </a:xfrm>
          <a:prstGeom prst="rect">
            <a:avLst/>
          </a:prstGeom>
          <a:noFill/>
        </p:spPr>
        <p:txBody>
          <a:bodyPr wrap="square" rtlCol="0">
            <a:spAutoFit/>
          </a:bodyPr>
          <a:lstStyle/>
          <a:p>
            <a:pPr algn="l"/>
            <a:endParaRPr lang="en-US" sz="1600" dirty="0"/>
          </a:p>
          <a:p>
            <a:endParaRPr lang="en-US" dirty="0"/>
          </a:p>
          <a:p>
            <a:endParaRPr lang="en-US" dirty="0"/>
          </a:p>
          <a:p>
            <a:pPr algn="l"/>
            <a:endParaRPr lang="en-US" dirty="0"/>
          </a:p>
        </p:txBody>
      </p:sp>
      <p:sp>
        <p:nvSpPr>
          <p:cNvPr id="7" name="TextBox 6"/>
          <p:cNvSpPr txBox="1"/>
          <p:nvPr/>
        </p:nvSpPr>
        <p:spPr>
          <a:xfrm>
            <a:off x="5694610" y="1392831"/>
            <a:ext cx="4132087" cy="4524315"/>
          </a:xfrm>
          <a:prstGeom prst="rect">
            <a:avLst/>
          </a:prstGeom>
          <a:noFill/>
        </p:spPr>
        <p:txBody>
          <a:bodyPr wrap="square" rtlCol="0">
            <a:spAutoFit/>
          </a:bodyPr>
          <a:lstStyle/>
          <a:p>
            <a:r>
              <a:rPr lang="en-US" sz="2400" b="1" dirty="0"/>
              <a:t>Subscription Management </a:t>
            </a:r>
            <a:endParaRPr lang="en-US" sz="2400" dirty="0"/>
          </a:p>
          <a:p>
            <a:r>
              <a:rPr lang="en-US" sz="2400" dirty="0"/>
              <a:t>The user can see All Active Subscriptions</a:t>
            </a:r>
          </a:p>
          <a:p>
            <a:endParaRPr lang="en-US" sz="2400" dirty="0"/>
          </a:p>
          <a:p>
            <a:r>
              <a:rPr lang="en-US" sz="2400" dirty="0"/>
              <a:t>To access Subscription Management: </a:t>
            </a:r>
          </a:p>
          <a:p>
            <a:r>
              <a:rPr lang="en-US" sz="2400" dirty="0"/>
              <a:t>Settings &amp; Preferences </a:t>
            </a:r>
            <a:r>
              <a:rPr lang="en-US" sz="2400" dirty="0">
                <a:sym typeface="Wingdings" panose="05000000000000000000" pitchFamily="2" charset="2"/>
              </a:rPr>
              <a:t> Account Management  Select the user under Profiles And Accounts  </a:t>
            </a:r>
          </a:p>
          <a:p>
            <a:r>
              <a:rPr lang="en-US" sz="2400" dirty="0">
                <a:sym typeface="Wingdings" panose="05000000000000000000" pitchFamily="2" charset="2"/>
              </a:rPr>
              <a:t>Select the User  </a:t>
            </a:r>
          </a:p>
          <a:p>
            <a:r>
              <a:rPr lang="en-US" sz="2400" dirty="0">
                <a:sym typeface="Wingdings" panose="05000000000000000000" pitchFamily="2" charset="2"/>
              </a:rPr>
              <a:t>Subscription Management</a:t>
            </a:r>
          </a:p>
        </p:txBody>
      </p:sp>
      <p:sp>
        <p:nvSpPr>
          <p:cNvPr id="8" name="Slide Number Placeholder 3">
            <a:extLst>
              <a:ext uri="{FF2B5EF4-FFF2-40B4-BE49-F238E27FC236}">
                <a16:creationId xmlns:a16="http://schemas.microsoft.com/office/drawing/2014/main" id="{A469B358-7BF0-4FF4-8E5B-22FE3605F950}"/>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10" name="Picture 9">
            <a:extLst>
              <a:ext uri="{FF2B5EF4-FFF2-40B4-BE49-F238E27FC236}">
                <a16:creationId xmlns:a16="http://schemas.microsoft.com/office/drawing/2014/main" id="{4BC58B6C-21AC-4AEC-99B2-C45DDEEE2334}"/>
              </a:ext>
            </a:extLst>
          </p:cNvPr>
          <p:cNvPicPr>
            <a:picLocks noChangeAspect="1"/>
          </p:cNvPicPr>
          <p:nvPr/>
        </p:nvPicPr>
        <p:blipFill>
          <a:blip r:embed="rId3"/>
          <a:stretch>
            <a:fillRect/>
          </a:stretch>
        </p:blipFill>
        <p:spPr>
          <a:xfrm>
            <a:off x="2144657" y="1351508"/>
            <a:ext cx="2428109" cy="4982204"/>
          </a:xfrm>
          <a:prstGeom prst="rect">
            <a:avLst/>
          </a:prstGeom>
        </p:spPr>
      </p:pic>
    </p:spTree>
    <p:extLst>
      <p:ext uri="{BB962C8B-B14F-4D97-AF65-F5344CB8AC3E}">
        <p14:creationId xmlns:p14="http://schemas.microsoft.com/office/powerpoint/2010/main" val="1786481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err="1"/>
              <a:t>Intapp</a:t>
            </a:r>
            <a:r>
              <a:rPr lang="en-US" sz="4900" b="1" dirty="0"/>
              <a:t> &amp; </a:t>
            </a:r>
            <a:r>
              <a:rPr lang="en-US" sz="4900" b="1" dirty="0" err="1"/>
              <a:t>Intapp</a:t>
            </a:r>
            <a:r>
              <a:rPr lang="en-US" sz="4900" b="1" dirty="0"/>
              <a:t> OEM</a:t>
            </a:r>
            <a:br>
              <a:rPr lang="en-US" b="1" dirty="0"/>
            </a:br>
            <a:r>
              <a:rPr lang="en-US" sz="2700" b="1" dirty="0"/>
              <a:t>(ECM Password Removal)</a:t>
            </a:r>
          </a:p>
        </p:txBody>
      </p:sp>
      <p:sp>
        <p:nvSpPr>
          <p:cNvPr id="3" name="Content Placeholder 2"/>
          <p:cNvSpPr>
            <a:spLocks noGrp="1"/>
          </p:cNvSpPr>
          <p:nvPr>
            <p:ph idx="1"/>
          </p:nvPr>
        </p:nvSpPr>
        <p:spPr>
          <a:xfrm>
            <a:off x="6096000" y="1461145"/>
            <a:ext cx="4542399" cy="4547769"/>
          </a:xfrm>
        </p:spPr>
        <p:txBody>
          <a:bodyPr/>
          <a:lstStyle/>
          <a:p>
            <a:r>
              <a:rPr lang="en-US" sz="2000" dirty="0" err="1"/>
              <a:t>Intapp</a:t>
            </a:r>
            <a:r>
              <a:rPr lang="en-US" sz="2000" dirty="0"/>
              <a:t> and </a:t>
            </a:r>
            <a:r>
              <a:rPr lang="en-US" sz="2000" dirty="0" err="1"/>
              <a:t>Intapp</a:t>
            </a:r>
            <a:r>
              <a:rPr lang="en-US" sz="2000" dirty="0"/>
              <a:t> OEM units allows users to remove Master, Adjustment, Reset, Anti-theft and OEM passwords.</a:t>
            </a:r>
          </a:p>
          <a:p>
            <a:r>
              <a:rPr lang="en-US" sz="2000" dirty="0"/>
              <a:t>Both units are purchased through the marketplace.  </a:t>
            </a:r>
          </a:p>
          <a:p>
            <a:r>
              <a:rPr lang="en-US" sz="2000" dirty="0"/>
              <a:t>To view available counts </a:t>
            </a:r>
          </a:p>
          <a:p>
            <a:pPr lvl="1"/>
            <a:r>
              <a:rPr lang="en-US" sz="2000" dirty="0"/>
              <a:t>Go to Settings &amp; Preferences </a:t>
            </a:r>
            <a:r>
              <a:rPr lang="en-US" sz="2000" dirty="0">
                <a:sym typeface="Wingdings" panose="05000000000000000000" pitchFamily="2" charset="2"/>
              </a:rPr>
              <a:t> Account Management  Select the user under Profiles And Accounts  Select the User  </a:t>
            </a:r>
            <a:r>
              <a:rPr lang="en-US" sz="2000" dirty="0" err="1">
                <a:sym typeface="Wingdings" panose="05000000000000000000" pitchFamily="2" charset="2"/>
              </a:rPr>
              <a:t>Intapp</a:t>
            </a:r>
            <a:r>
              <a:rPr lang="en-US" sz="2000" dirty="0">
                <a:sym typeface="Wingdings" panose="05000000000000000000" pitchFamily="2" charset="2"/>
              </a:rPr>
              <a:t> Unit Management or </a:t>
            </a:r>
            <a:r>
              <a:rPr lang="en-US" sz="2000" dirty="0" err="1">
                <a:sym typeface="Wingdings" panose="05000000000000000000" pitchFamily="2" charset="2"/>
              </a:rPr>
              <a:t>Intapp</a:t>
            </a:r>
            <a:r>
              <a:rPr lang="en-US" sz="2000" dirty="0">
                <a:sym typeface="Wingdings" panose="05000000000000000000" pitchFamily="2" charset="2"/>
              </a:rPr>
              <a:t> OEM Unit Management</a:t>
            </a:r>
          </a:p>
        </p:txBody>
      </p:sp>
      <p:sp>
        <p:nvSpPr>
          <p:cNvPr id="8" name="Slide Number Placeholder 7"/>
          <p:cNvSpPr>
            <a:spLocks noGrp="1"/>
          </p:cNvSpPr>
          <p:nvPr>
            <p:ph type="sldNum" sz="quarter" idx="4"/>
          </p:nvPr>
        </p:nvSpPr>
        <p:spPr/>
        <p:txBody>
          <a:bodyPr/>
          <a:lstStyle/>
          <a:p>
            <a:fld id="{E6B12F72-1F04-4DFF-871D-B3B495007E36}" type="slidenum">
              <a:rPr lang="en-US" smtClean="0"/>
              <a:t>15</a:t>
            </a:fld>
            <a:endParaRPr lang="en-US"/>
          </a:p>
        </p:txBody>
      </p:sp>
      <p:pic>
        <p:nvPicPr>
          <p:cNvPr id="6" name="Picture 5">
            <a:extLst>
              <a:ext uri="{FF2B5EF4-FFF2-40B4-BE49-F238E27FC236}">
                <a16:creationId xmlns:a16="http://schemas.microsoft.com/office/drawing/2014/main" id="{77EE41F1-6E4F-4BDF-902E-B06803E13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123" y="1622253"/>
            <a:ext cx="2410028" cy="4547769"/>
          </a:xfrm>
          <a:prstGeom prst="rect">
            <a:avLst/>
          </a:prstGeom>
        </p:spPr>
      </p:pic>
    </p:spTree>
    <p:extLst>
      <p:ext uri="{BB962C8B-B14F-4D97-AF65-F5344CB8AC3E}">
        <p14:creationId xmlns:p14="http://schemas.microsoft.com/office/powerpoint/2010/main" val="5951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888134" cy="1325563"/>
          </a:xfrm>
        </p:spPr>
        <p:txBody>
          <a:bodyPr anchor="t">
            <a:normAutofit/>
          </a:bodyPr>
          <a:lstStyle/>
          <a:p>
            <a:r>
              <a:rPr lang="en-US" b="1" err="1"/>
              <a:t>Intapp</a:t>
            </a:r>
            <a:r>
              <a:rPr lang="en-US" b="1"/>
              <a:t> &amp; </a:t>
            </a:r>
            <a:r>
              <a:rPr lang="en-US" b="1" err="1"/>
              <a:t>Intapp</a:t>
            </a:r>
            <a:r>
              <a:rPr lang="en-US" b="1"/>
              <a:t> OEM</a:t>
            </a:r>
            <a:br>
              <a:rPr lang="en-US" b="1" dirty="0"/>
            </a:br>
            <a:r>
              <a:rPr lang="en-US" b="1"/>
              <a:t>(ECM Password Removal)</a:t>
            </a:r>
          </a:p>
        </p:txBody>
      </p:sp>
      <p:sp>
        <p:nvSpPr>
          <p:cNvPr id="3" name="Content Placeholder 2"/>
          <p:cNvSpPr>
            <a:spLocks noGrp="1"/>
          </p:cNvSpPr>
          <p:nvPr>
            <p:ph sz="quarter" idx="11"/>
          </p:nvPr>
        </p:nvSpPr>
        <p:spPr>
          <a:xfrm>
            <a:off x="6215063" y="1901825"/>
            <a:ext cx="5282670" cy="4425950"/>
          </a:xfrm>
        </p:spPr>
        <p:txBody>
          <a:bodyPr>
            <a:normAutofit/>
          </a:bodyPr>
          <a:lstStyle/>
          <a:p>
            <a:r>
              <a:rPr lang="en-US" dirty="0" err="1"/>
              <a:t>Intapp</a:t>
            </a:r>
            <a:r>
              <a:rPr lang="en-US" dirty="0"/>
              <a:t> Units and </a:t>
            </a:r>
            <a:r>
              <a:rPr lang="en-US" dirty="0" err="1"/>
              <a:t>Inatpp</a:t>
            </a:r>
            <a:r>
              <a:rPr lang="en-US" dirty="0"/>
              <a:t> OEM Units can be moved between the users online account and their specific devices.</a:t>
            </a:r>
          </a:p>
          <a:p>
            <a:endParaRPr lang="en-US" dirty="0"/>
          </a:p>
        </p:txBody>
      </p:sp>
      <p:sp>
        <p:nvSpPr>
          <p:cNvPr id="20" name="Text Placeholder 4">
            <a:extLst>
              <a:ext uri="{FF2B5EF4-FFF2-40B4-BE49-F238E27FC236}">
                <a16:creationId xmlns:a16="http://schemas.microsoft.com/office/drawing/2014/main" id="{D4CCD054-DAD3-4A94-9CE6-BBA59DFD29B4}"/>
              </a:ext>
            </a:extLst>
          </p:cNvPr>
          <p:cNvSpPr>
            <a:spLocks noGrp="1"/>
          </p:cNvSpPr>
          <p:nvPr>
            <p:ph type="body" sz="quarter" idx="13"/>
          </p:nvPr>
        </p:nvSpPr>
        <p:spPr>
          <a:xfrm>
            <a:off x="8703225" y="6583362"/>
            <a:ext cx="1354858" cy="244682"/>
          </a:xfrm>
        </p:spPr>
        <p:txBody>
          <a:bodyPr/>
          <a:lstStyle/>
          <a:p>
            <a:endParaRPr lang="en-US"/>
          </a:p>
        </p:txBody>
      </p:sp>
      <p:sp>
        <p:nvSpPr>
          <p:cNvPr id="8" name="Slide Number Placeholder 7" hidden="1"/>
          <p:cNvSpPr>
            <a:spLocks noGrp="1"/>
          </p:cNvSpPr>
          <p:nvPr>
            <p:ph type="sldNum" sz="quarter" idx="4294967295"/>
          </p:nvPr>
        </p:nvSpPr>
        <p:spPr>
          <a:xfrm>
            <a:off x="11290300" y="6375258"/>
            <a:ext cx="742952" cy="357812"/>
          </a:xfrm>
          <a:prstGeom prst="rect">
            <a:avLst/>
          </a:prstGeom>
        </p:spPr>
        <p:txBody>
          <a:bodyPr/>
          <a:lstStyle/>
          <a:p>
            <a:pPr>
              <a:spcAft>
                <a:spcPts val="600"/>
              </a:spcAft>
            </a:pPr>
            <a:fld id="{E6B12F72-1F04-4DFF-871D-B3B495007E36}" type="slidenum">
              <a:rPr lang="en-US" smtClean="0"/>
              <a:pPr>
                <a:spcAft>
                  <a:spcPts val="600"/>
                </a:spcAft>
              </a:pPr>
              <a:t>16</a:t>
            </a:fld>
            <a:endParaRPr lang="en-US"/>
          </a:p>
        </p:txBody>
      </p:sp>
      <p:pic>
        <p:nvPicPr>
          <p:cNvPr id="9" name="Picture 8" descr="Graphical user interface&#10;&#10;Description automatically generated">
            <a:extLst>
              <a:ext uri="{FF2B5EF4-FFF2-40B4-BE49-F238E27FC236}">
                <a16:creationId xmlns:a16="http://schemas.microsoft.com/office/drawing/2014/main" id="{DA7B6DB3-BB27-4412-896A-FF2310C1E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14" y="1901825"/>
            <a:ext cx="2693771" cy="4425950"/>
          </a:xfrm>
          <a:prstGeom prst="rect">
            <a:avLst/>
          </a:prstGeom>
        </p:spPr>
      </p:pic>
    </p:spTree>
    <p:extLst>
      <p:ext uri="{BB962C8B-B14F-4D97-AF65-F5344CB8AC3E}">
        <p14:creationId xmlns:p14="http://schemas.microsoft.com/office/powerpoint/2010/main" val="498624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Cal Assist (Fleet Counts)</a:t>
            </a:r>
            <a:endParaRPr lang="en-US" b="1" dirty="0"/>
          </a:p>
        </p:txBody>
      </p:sp>
      <p:sp>
        <p:nvSpPr>
          <p:cNvPr id="3" name="Content Placeholder 2"/>
          <p:cNvSpPr>
            <a:spLocks noGrp="1"/>
          </p:cNvSpPr>
          <p:nvPr>
            <p:ph idx="1"/>
          </p:nvPr>
        </p:nvSpPr>
        <p:spPr>
          <a:xfrm>
            <a:off x="7116024" y="1338203"/>
            <a:ext cx="4767702" cy="1229605"/>
          </a:xfrm>
        </p:spPr>
        <p:txBody>
          <a:bodyPr/>
          <a:lstStyle/>
          <a:p>
            <a:r>
              <a:rPr lang="en-US" sz="2400" dirty="0"/>
              <a:t>Changing the Base Calibration requires the use of a “</a:t>
            </a:r>
            <a:r>
              <a:rPr lang="en-US" sz="2400" dirty="0" err="1"/>
              <a:t>CalAssist</a:t>
            </a:r>
            <a:r>
              <a:rPr lang="en-US" sz="2400" dirty="0"/>
              <a:t> Unit”.  These counts can be purchased from your distributor or the Cummins Marketplace</a:t>
            </a:r>
          </a:p>
          <a:p>
            <a:r>
              <a:rPr lang="en-US" sz="2000" dirty="0"/>
              <a:t>To view available counts </a:t>
            </a:r>
          </a:p>
          <a:p>
            <a:pPr lvl="1"/>
            <a:r>
              <a:rPr lang="en-US" sz="2000" dirty="0"/>
              <a:t>Go to Settings &amp; Preferences </a:t>
            </a:r>
            <a:r>
              <a:rPr lang="en-US" sz="2000" dirty="0">
                <a:sym typeface="Wingdings" panose="05000000000000000000" pitchFamily="2" charset="2"/>
              </a:rPr>
              <a:t> Account Management  Select the user under Profiles And Accounts  Select the User  </a:t>
            </a:r>
            <a:r>
              <a:rPr lang="en-US" sz="2000" dirty="0" err="1">
                <a:sym typeface="Wingdings" panose="05000000000000000000" pitchFamily="2" charset="2"/>
              </a:rPr>
              <a:t>CalAssist</a:t>
            </a:r>
            <a:r>
              <a:rPr lang="en-US" sz="2000" dirty="0">
                <a:sym typeface="Wingdings" panose="05000000000000000000" pitchFamily="2" charset="2"/>
              </a:rPr>
              <a:t> Unit Management</a:t>
            </a:r>
          </a:p>
          <a:p>
            <a:endParaRPr lang="en-US" sz="2400" dirty="0"/>
          </a:p>
        </p:txBody>
      </p:sp>
      <p:sp>
        <p:nvSpPr>
          <p:cNvPr id="8" name="Slide Number Placeholder 7"/>
          <p:cNvSpPr>
            <a:spLocks noGrp="1"/>
          </p:cNvSpPr>
          <p:nvPr>
            <p:ph type="sldNum" sz="quarter" idx="4"/>
          </p:nvPr>
        </p:nvSpPr>
        <p:spPr/>
        <p:txBody>
          <a:bodyPr/>
          <a:lstStyle/>
          <a:p>
            <a:fld id="{E6B12F72-1F04-4DFF-871D-B3B495007E36}" type="slidenum">
              <a:rPr lang="en-US" smtClean="0"/>
              <a:t>17</a:t>
            </a:fld>
            <a:endParaRPr lang="en-US"/>
          </a:p>
        </p:txBody>
      </p:sp>
      <p:pic>
        <p:nvPicPr>
          <p:cNvPr id="7" name="Picture 6">
            <a:extLst>
              <a:ext uri="{FF2B5EF4-FFF2-40B4-BE49-F238E27FC236}">
                <a16:creationId xmlns:a16="http://schemas.microsoft.com/office/drawing/2014/main" id="{FD2ACCF3-6518-4956-86EE-BFE1CB290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82" y="1446084"/>
            <a:ext cx="2410028" cy="4547769"/>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AAD95EF-A381-4E43-8822-4939C9872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395" y="1446084"/>
            <a:ext cx="2185750" cy="4547769"/>
          </a:xfrm>
          <a:prstGeom prst="rect">
            <a:avLst/>
          </a:prstGeom>
        </p:spPr>
      </p:pic>
      <p:sp>
        <p:nvSpPr>
          <p:cNvPr id="14" name="Rectangle 13">
            <a:extLst>
              <a:ext uri="{FF2B5EF4-FFF2-40B4-BE49-F238E27FC236}">
                <a16:creationId xmlns:a16="http://schemas.microsoft.com/office/drawing/2014/main" id="{4697212A-E1CE-4833-9684-8836E87454C2}"/>
              </a:ext>
            </a:extLst>
          </p:cNvPr>
          <p:cNvSpPr/>
          <p:nvPr/>
        </p:nvSpPr>
        <p:spPr bwMode="auto">
          <a:xfrm>
            <a:off x="550382" y="4104985"/>
            <a:ext cx="2410028" cy="304826"/>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64438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Home Page/Start Page</a:t>
            </a:r>
          </a:p>
        </p:txBody>
      </p:sp>
      <p:sp>
        <p:nvSpPr>
          <p:cNvPr id="3" name="Content Placeholder 2"/>
          <p:cNvSpPr>
            <a:spLocks noGrp="1"/>
          </p:cNvSpPr>
          <p:nvPr>
            <p:ph idx="1"/>
          </p:nvPr>
        </p:nvSpPr>
        <p:spPr>
          <a:xfrm>
            <a:off x="642481" y="1476170"/>
            <a:ext cx="4831890" cy="765110"/>
          </a:xfrm>
        </p:spPr>
        <p:txBody>
          <a:bodyPr/>
          <a:lstStyle/>
          <a:p>
            <a:pPr marL="461422" lvl="1" indent="0">
              <a:buNone/>
            </a:pPr>
            <a:r>
              <a:rPr lang="en-US" sz="2000" dirty="0"/>
              <a:t>After logging in, user will see the Home page. </a:t>
            </a:r>
          </a:p>
        </p:txBody>
      </p:sp>
      <p:pic>
        <p:nvPicPr>
          <p:cNvPr id="6" name="Picture 5"/>
          <p:cNvPicPr>
            <a:picLocks noChangeAspect="1"/>
          </p:cNvPicPr>
          <p:nvPr/>
        </p:nvPicPr>
        <p:blipFill>
          <a:blip r:embed="rId3"/>
          <a:stretch>
            <a:fillRect/>
          </a:stretch>
        </p:blipFill>
        <p:spPr>
          <a:xfrm>
            <a:off x="7602877" y="2375282"/>
            <a:ext cx="2698864" cy="4208398"/>
          </a:xfrm>
          <a:prstGeom prst="rect">
            <a:avLst/>
          </a:prstGeom>
        </p:spPr>
      </p:pic>
      <p:sp>
        <p:nvSpPr>
          <p:cNvPr id="7" name="Rectangle 6"/>
          <p:cNvSpPr/>
          <p:nvPr/>
        </p:nvSpPr>
        <p:spPr bwMode="auto">
          <a:xfrm>
            <a:off x="9273041" y="2545561"/>
            <a:ext cx="1028700" cy="274319"/>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 name="TextBox 4">
            <a:extLst>
              <a:ext uri="{FF2B5EF4-FFF2-40B4-BE49-F238E27FC236}">
                <a16:creationId xmlns:a16="http://schemas.microsoft.com/office/drawing/2014/main" id="{F4491ABE-511F-4975-AED5-C6754C9A494A}"/>
              </a:ext>
            </a:extLst>
          </p:cNvPr>
          <p:cNvSpPr txBox="1"/>
          <p:nvPr/>
        </p:nvSpPr>
        <p:spPr>
          <a:xfrm>
            <a:off x="3912668" y="2962704"/>
            <a:ext cx="3362226" cy="2585323"/>
          </a:xfrm>
          <a:prstGeom prst="rect">
            <a:avLst/>
          </a:prstGeom>
          <a:noFill/>
        </p:spPr>
        <p:txBody>
          <a:bodyPr wrap="square" rtlCol="0">
            <a:spAutoFit/>
          </a:bodyPr>
          <a:lstStyle/>
          <a:p>
            <a:r>
              <a:rPr lang="en-US" dirty="0">
                <a:sym typeface="Wingdings" panose="05000000000000000000" pitchFamily="2" charset="2"/>
              </a:rPr>
              <a:t>Note: When the user is on the Home Page/Start Page, the Guidanz Mobile app is disconnected from the ECM.</a:t>
            </a:r>
            <a:endParaRPr lang="en-US" dirty="0"/>
          </a:p>
          <a:p>
            <a:endParaRPr lang="en-US" dirty="0"/>
          </a:p>
          <a:p>
            <a:r>
              <a:rPr lang="en-US" dirty="0"/>
              <a:t>Note: </a:t>
            </a:r>
            <a:r>
              <a:rPr lang="en-US" dirty="0">
                <a:sym typeface="Wingdings" panose="05000000000000000000" pitchFamily="2" charset="2"/>
              </a:rPr>
              <a:t>Features displayed on the Home page are dependent upon the user’s subscription level.</a:t>
            </a:r>
          </a:p>
        </p:txBody>
      </p:sp>
      <p:sp>
        <p:nvSpPr>
          <p:cNvPr id="9" name="Content Placeholder 2">
            <a:extLst>
              <a:ext uri="{FF2B5EF4-FFF2-40B4-BE49-F238E27FC236}">
                <a16:creationId xmlns:a16="http://schemas.microsoft.com/office/drawing/2014/main" id="{408D997C-98D5-4216-8483-CCD12CC992A0}"/>
              </a:ext>
            </a:extLst>
          </p:cNvPr>
          <p:cNvSpPr txBox="1">
            <a:spLocks/>
          </p:cNvSpPr>
          <p:nvPr/>
        </p:nvSpPr>
        <p:spPr bwMode="auto">
          <a:xfrm>
            <a:off x="6512354" y="1312757"/>
            <a:ext cx="4879910" cy="76511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a:lstStyle>
          <a:p>
            <a:pPr marL="461422" lvl="1" indent="0">
              <a:buNone/>
            </a:pPr>
            <a:r>
              <a:rPr lang="en-US" sz="1600" kern="0" dirty="0"/>
              <a:t>Another way to get to the Home page is by clicking on Menu </a:t>
            </a:r>
            <a:r>
              <a:rPr lang="en-US" sz="1600" kern="0" dirty="0">
                <a:sym typeface="Wingdings" panose="05000000000000000000" pitchFamily="2" charset="2"/>
              </a:rPr>
              <a:t> Start while performing any action at which time the Guidanz Mobile app will be disconnected from the ECM.</a:t>
            </a:r>
            <a:endParaRPr lang="en-US" sz="1600" kern="0" dirty="0"/>
          </a:p>
        </p:txBody>
      </p:sp>
      <p:sp>
        <p:nvSpPr>
          <p:cNvPr id="10" name="Slide Number Placeholder 3">
            <a:extLst>
              <a:ext uri="{FF2B5EF4-FFF2-40B4-BE49-F238E27FC236}">
                <a16:creationId xmlns:a16="http://schemas.microsoft.com/office/drawing/2014/main" id="{44DDF392-9BDB-4C75-9950-720576FB45E8}"/>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13" name="Picture 12">
            <a:extLst>
              <a:ext uri="{FF2B5EF4-FFF2-40B4-BE49-F238E27FC236}">
                <a16:creationId xmlns:a16="http://schemas.microsoft.com/office/drawing/2014/main" id="{61B2C2FE-0C48-4933-B1C5-FF1363BAB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001" y="2117836"/>
            <a:ext cx="2103444" cy="4465844"/>
          </a:xfrm>
          <a:prstGeom prst="rect">
            <a:avLst/>
          </a:prstGeom>
        </p:spPr>
      </p:pic>
    </p:spTree>
    <p:extLst>
      <p:ext uri="{BB962C8B-B14F-4D97-AF65-F5344CB8AC3E}">
        <p14:creationId xmlns:p14="http://schemas.microsoft.com/office/powerpoint/2010/main" val="2610736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012" y="377077"/>
            <a:ext cx="9848320" cy="890587"/>
          </a:xfrm>
        </p:spPr>
        <p:txBody>
          <a:bodyPr>
            <a:normAutofit/>
          </a:bodyPr>
          <a:lstStyle/>
          <a:p>
            <a:r>
              <a:rPr lang="en-US" b="1" dirty="0"/>
              <a:t>Menu – Contact Cummins/Log File</a:t>
            </a:r>
          </a:p>
        </p:txBody>
      </p:sp>
      <p:sp>
        <p:nvSpPr>
          <p:cNvPr id="10" name="TextBox 9"/>
          <p:cNvSpPr txBox="1"/>
          <p:nvPr/>
        </p:nvSpPr>
        <p:spPr>
          <a:xfrm>
            <a:off x="9110404" y="1604151"/>
            <a:ext cx="2783837" cy="3046988"/>
          </a:xfrm>
          <a:prstGeom prst="rect">
            <a:avLst/>
          </a:prstGeom>
          <a:noFill/>
        </p:spPr>
        <p:txBody>
          <a:bodyPr wrap="square" rtlCol="0">
            <a:spAutoFit/>
          </a:bodyPr>
          <a:lstStyle/>
          <a:p>
            <a:r>
              <a:rPr lang="en-US" sz="1600" dirty="0"/>
              <a:t>Allows user to call or email technical support.</a:t>
            </a:r>
          </a:p>
          <a:p>
            <a:endParaRPr lang="en-US" sz="1600" dirty="0"/>
          </a:p>
          <a:p>
            <a:pPr algn="l"/>
            <a:r>
              <a:rPr lang="en-US" sz="1600" dirty="0"/>
              <a:t>On the Start page, click on Contact Cummins.</a:t>
            </a:r>
          </a:p>
          <a:p>
            <a:pPr algn="l"/>
            <a:endParaRPr lang="en-US" sz="1600" dirty="0"/>
          </a:p>
          <a:p>
            <a:pPr algn="l"/>
            <a:r>
              <a:rPr lang="en-US" sz="1600" dirty="0"/>
              <a:t>The email contains device details and attaches a log file that will help the support personnel troubleshoot issues.</a:t>
            </a:r>
          </a:p>
          <a:p>
            <a:pPr algn="l"/>
            <a:endParaRPr lang="en-US" sz="1600" dirty="0"/>
          </a:p>
        </p:txBody>
      </p:sp>
      <p:pic>
        <p:nvPicPr>
          <p:cNvPr id="12" name="Picture 11">
            <a:extLst>
              <a:ext uri="{FF2B5EF4-FFF2-40B4-BE49-F238E27FC236}">
                <a16:creationId xmlns:a16="http://schemas.microsoft.com/office/drawing/2014/main" id="{F12CCADC-11D1-400E-B32D-934527F3B4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5693" y="1931621"/>
            <a:ext cx="2577977" cy="4030824"/>
          </a:xfrm>
          <a:prstGeom prst="rect">
            <a:avLst/>
          </a:prstGeom>
        </p:spPr>
      </p:pic>
      <p:sp>
        <p:nvSpPr>
          <p:cNvPr id="11" name="Slide Number Placeholder 3">
            <a:extLst>
              <a:ext uri="{FF2B5EF4-FFF2-40B4-BE49-F238E27FC236}">
                <a16:creationId xmlns:a16="http://schemas.microsoft.com/office/drawing/2014/main" id="{CB58337C-BFF9-4F2C-A4AB-B9281BE5965C}"/>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8" name="Picture 7" descr="Text&#10;&#10;Description automatically generated">
            <a:extLst>
              <a:ext uri="{FF2B5EF4-FFF2-40B4-BE49-F238E27FC236}">
                <a16:creationId xmlns:a16="http://schemas.microsoft.com/office/drawing/2014/main" id="{81CFEDF3-F839-4B21-8995-76A4B6006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754" y="1667938"/>
            <a:ext cx="2244263" cy="4613207"/>
          </a:xfrm>
          <a:prstGeom prst="rect">
            <a:avLst/>
          </a:prstGeom>
        </p:spPr>
      </p:pic>
      <p:sp>
        <p:nvSpPr>
          <p:cNvPr id="5" name="Rectangle 4"/>
          <p:cNvSpPr/>
          <p:nvPr/>
        </p:nvSpPr>
        <p:spPr bwMode="auto">
          <a:xfrm>
            <a:off x="1344675" y="2183907"/>
            <a:ext cx="1078930" cy="304826"/>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3" name="Picture 12">
            <a:extLst>
              <a:ext uri="{FF2B5EF4-FFF2-40B4-BE49-F238E27FC236}">
                <a16:creationId xmlns:a16="http://schemas.microsoft.com/office/drawing/2014/main" id="{803A697E-C970-4BA3-9AE9-248C9BB50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7933" y="1729497"/>
            <a:ext cx="2369843" cy="4215161"/>
          </a:xfrm>
          <a:prstGeom prst="rect">
            <a:avLst/>
          </a:prstGeom>
        </p:spPr>
      </p:pic>
      <p:pic>
        <p:nvPicPr>
          <p:cNvPr id="14" name="Picture 13">
            <a:extLst>
              <a:ext uri="{FF2B5EF4-FFF2-40B4-BE49-F238E27FC236}">
                <a16:creationId xmlns:a16="http://schemas.microsoft.com/office/drawing/2014/main" id="{BA37AC5E-3612-4C72-ACDD-2CCFCAF07CE7}"/>
              </a:ext>
            </a:extLst>
          </p:cNvPr>
          <p:cNvPicPr>
            <a:picLocks noChangeAspect="1"/>
          </p:cNvPicPr>
          <p:nvPr/>
        </p:nvPicPr>
        <p:blipFill>
          <a:blip r:embed="rId6"/>
          <a:stretch>
            <a:fillRect/>
          </a:stretch>
        </p:blipFill>
        <p:spPr>
          <a:xfrm>
            <a:off x="3627933" y="5728950"/>
            <a:ext cx="2369843" cy="552195"/>
          </a:xfrm>
          <a:prstGeom prst="rect">
            <a:avLst/>
          </a:prstGeom>
        </p:spPr>
      </p:pic>
    </p:spTree>
    <p:extLst>
      <p:ext uri="{BB962C8B-B14F-4D97-AF65-F5344CB8AC3E}">
        <p14:creationId xmlns:p14="http://schemas.microsoft.com/office/powerpoint/2010/main" val="3318006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Table of Contents</a:t>
            </a:r>
          </a:p>
        </p:txBody>
      </p:sp>
      <p:sp>
        <p:nvSpPr>
          <p:cNvPr id="3" name="Content Placeholder 2"/>
          <p:cNvSpPr>
            <a:spLocks noGrp="1"/>
          </p:cNvSpPr>
          <p:nvPr>
            <p:ph idx="1"/>
          </p:nvPr>
        </p:nvSpPr>
        <p:spPr>
          <a:xfrm>
            <a:off x="1231012" y="1267664"/>
            <a:ext cx="10621097" cy="5205914"/>
          </a:xfrm>
        </p:spPr>
        <p:txBody>
          <a:bodyPr/>
          <a:lstStyle/>
          <a:p>
            <a:r>
              <a:rPr lang="en-US" sz="2400" dirty="0"/>
              <a:t>General app information</a:t>
            </a:r>
          </a:p>
          <a:p>
            <a:pPr lvl="1"/>
            <a:r>
              <a:rPr lang="en-US" sz="2000" dirty="0">
                <a:hlinkClick r:id="rId3" action="ppaction://hlinksldjump"/>
              </a:rPr>
              <a:t>New Release Information</a:t>
            </a:r>
            <a:r>
              <a:rPr lang="en-US" sz="2000" dirty="0"/>
              <a:t>	</a:t>
            </a:r>
          </a:p>
          <a:p>
            <a:pPr lvl="1"/>
            <a:r>
              <a:rPr lang="en-US" sz="2000" dirty="0">
                <a:hlinkClick r:id="rId4" action="ppaction://hlinksldjump"/>
              </a:rPr>
              <a:t>Hardware Requirements</a:t>
            </a:r>
            <a:endParaRPr lang="en-US" sz="2000" dirty="0"/>
          </a:p>
          <a:p>
            <a:pPr lvl="1"/>
            <a:r>
              <a:rPr lang="en-US" sz="2000" dirty="0">
                <a:hlinkClick r:id="rId5" action="ppaction://hlinksldjump"/>
              </a:rPr>
              <a:t>Download/Installation</a:t>
            </a:r>
            <a:endParaRPr lang="en-US" sz="2000" dirty="0"/>
          </a:p>
          <a:p>
            <a:pPr lvl="1"/>
            <a:r>
              <a:rPr lang="en-US" sz="2000" dirty="0">
                <a:hlinkClick r:id="rId6" action="ppaction://hlinksldjump"/>
              </a:rPr>
              <a:t>Supported Adapters</a:t>
            </a:r>
            <a:endParaRPr lang="en-US" sz="2000" dirty="0"/>
          </a:p>
          <a:p>
            <a:r>
              <a:rPr lang="en-US" sz="2400" dirty="0">
                <a:hlinkClick r:id="rId7" action="ppaction://hlinksldjump"/>
              </a:rPr>
              <a:t>General Usage</a:t>
            </a:r>
            <a:endParaRPr lang="en-US" sz="2400" dirty="0"/>
          </a:p>
          <a:p>
            <a:r>
              <a:rPr lang="en-US" sz="2400" dirty="0">
                <a:hlinkClick r:id="rId8" action="ppaction://hlinksldjump"/>
              </a:rPr>
              <a:t>Service Features</a:t>
            </a:r>
            <a:endParaRPr lang="en-US" sz="2400" dirty="0"/>
          </a:p>
          <a:p>
            <a:r>
              <a:rPr lang="en-US" sz="2400" dirty="0">
                <a:hlinkClick r:id="rId9" action="ppaction://hlinksldjump"/>
              </a:rPr>
              <a:t>Questions or Issues</a:t>
            </a:r>
            <a:endParaRPr lang="en-US" sz="2400" dirty="0"/>
          </a:p>
          <a:p>
            <a:pPr marL="461422" lvl="1" indent="0">
              <a:buNone/>
            </a:pPr>
            <a:endParaRPr lang="en-US" sz="2000" dirty="0"/>
          </a:p>
          <a:p>
            <a:endParaRPr lang="en-US" sz="2400" dirty="0"/>
          </a:p>
          <a:p>
            <a:endParaRPr lang="en-US" sz="2400" dirty="0"/>
          </a:p>
          <a:p>
            <a:endParaRPr lang="en-US" sz="2400" dirty="0"/>
          </a:p>
          <a:p>
            <a:endParaRPr lang="en-US" sz="2400" dirty="0"/>
          </a:p>
          <a:p>
            <a:endParaRPr lang="en-US" sz="2400" dirty="0"/>
          </a:p>
        </p:txBody>
      </p:sp>
      <p:sp>
        <p:nvSpPr>
          <p:cNvPr id="4" name="Slide Number Placeholder 3"/>
          <p:cNvSpPr>
            <a:spLocks noGrp="1"/>
          </p:cNvSpPr>
          <p:nvPr>
            <p:ph type="sldNum" sz="quarter" idx="4"/>
          </p:nvPr>
        </p:nvSpPr>
        <p:spPr>
          <a:xfrm>
            <a:off x="8705088" y="6583680"/>
            <a:ext cx="1353312" cy="246888"/>
          </a:xfrm>
        </p:spPr>
        <p:txBody>
          <a:bodyPr/>
          <a:lstStyle/>
          <a:p>
            <a:r>
              <a:rPr lang="en-US" sz="1100" dirty="0">
                <a:latin typeface="Arial" panose="020B0604020202020204" pitchFamily="34" charset="0"/>
                <a:cs typeface="Arial" panose="020B0604020202020204" pitchFamily="34" charset="0"/>
              </a:rPr>
              <a:t>Public</a:t>
            </a:r>
          </a:p>
        </p:txBody>
      </p:sp>
      <p:sp>
        <p:nvSpPr>
          <p:cNvPr id="5" name="Rectangle 4">
            <a:extLst>
              <a:ext uri="{FF2B5EF4-FFF2-40B4-BE49-F238E27FC236}">
                <a16:creationId xmlns:a16="http://schemas.microsoft.com/office/drawing/2014/main" id="{8DFBC7E5-7682-4339-9AA4-0D7401A05331}"/>
              </a:ext>
            </a:extLst>
          </p:cNvPr>
          <p:cNvSpPr/>
          <p:nvPr/>
        </p:nvSpPr>
        <p:spPr>
          <a:xfrm>
            <a:off x="2003461" y="1664413"/>
            <a:ext cx="2774022" cy="339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8BDD761-DD39-48BD-8690-9E70D6292CA5}"/>
              </a:ext>
            </a:extLst>
          </p:cNvPr>
          <p:cNvSpPr/>
          <p:nvPr/>
        </p:nvSpPr>
        <p:spPr>
          <a:xfrm>
            <a:off x="2024009" y="2003461"/>
            <a:ext cx="2845941" cy="339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C4FEDA5-AF40-4A8C-B25F-BA44758DC888}"/>
              </a:ext>
            </a:extLst>
          </p:cNvPr>
          <p:cNvSpPr/>
          <p:nvPr/>
        </p:nvSpPr>
        <p:spPr>
          <a:xfrm>
            <a:off x="2003461" y="2342508"/>
            <a:ext cx="4572000" cy="359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EEAD2CA-A9F6-4EE4-8ABE-6D57820FF267}"/>
              </a:ext>
            </a:extLst>
          </p:cNvPr>
          <p:cNvSpPr/>
          <p:nvPr/>
        </p:nvSpPr>
        <p:spPr>
          <a:xfrm>
            <a:off x="2003461" y="2702103"/>
            <a:ext cx="2311685" cy="349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B45CF5-D758-4394-8B8A-9A396EFDA4BA}"/>
              </a:ext>
            </a:extLst>
          </p:cNvPr>
          <p:cNvSpPr/>
          <p:nvPr/>
        </p:nvSpPr>
        <p:spPr>
          <a:xfrm>
            <a:off x="1541124" y="3051425"/>
            <a:ext cx="2126750" cy="431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1AB95E-1B1F-40F5-930A-1E12D777AD7C}"/>
              </a:ext>
            </a:extLst>
          </p:cNvPr>
          <p:cNvSpPr/>
          <p:nvPr/>
        </p:nvSpPr>
        <p:spPr>
          <a:xfrm>
            <a:off x="1541124" y="3482939"/>
            <a:ext cx="3082247" cy="452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473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68997C8-E17F-4CEF-B761-15B06ADC1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528" y="1426002"/>
            <a:ext cx="2248224" cy="4773228"/>
          </a:xfrm>
          <a:prstGeom prst="rect">
            <a:avLst/>
          </a:prstGeom>
        </p:spPr>
      </p:pic>
      <p:sp>
        <p:nvSpPr>
          <p:cNvPr id="2" name="Title 1"/>
          <p:cNvSpPr>
            <a:spLocks noGrp="1"/>
          </p:cNvSpPr>
          <p:nvPr>
            <p:ph type="title"/>
          </p:nvPr>
        </p:nvSpPr>
        <p:spPr>
          <a:xfrm>
            <a:off x="1231012" y="377077"/>
            <a:ext cx="9786176" cy="890587"/>
          </a:xfrm>
        </p:spPr>
        <p:txBody>
          <a:bodyPr>
            <a:normAutofit/>
          </a:bodyPr>
          <a:lstStyle/>
          <a:p>
            <a:r>
              <a:rPr lang="en-US" b="1" dirty="0"/>
              <a:t>Menu – Contact Cummins/Log File</a:t>
            </a:r>
          </a:p>
        </p:txBody>
      </p:sp>
      <p:sp>
        <p:nvSpPr>
          <p:cNvPr id="10" name="TextBox 9"/>
          <p:cNvSpPr txBox="1"/>
          <p:nvPr/>
        </p:nvSpPr>
        <p:spPr>
          <a:xfrm>
            <a:off x="9110404" y="1604151"/>
            <a:ext cx="2783837" cy="2800767"/>
          </a:xfrm>
          <a:prstGeom prst="rect">
            <a:avLst/>
          </a:prstGeom>
          <a:noFill/>
        </p:spPr>
        <p:txBody>
          <a:bodyPr wrap="square" rtlCol="0">
            <a:spAutoFit/>
          </a:bodyPr>
          <a:lstStyle/>
          <a:p>
            <a:pPr algn="l"/>
            <a:endParaRPr lang="en-US" sz="1600" dirty="0"/>
          </a:p>
          <a:p>
            <a:pPr algn="l"/>
            <a:r>
              <a:rPr lang="en-US" sz="1600" dirty="0"/>
              <a:t>Or when connected, click on Menu </a:t>
            </a:r>
            <a:r>
              <a:rPr lang="en-US" sz="1600" dirty="0">
                <a:sym typeface="Wingdings" panose="05000000000000000000" pitchFamily="2" charset="2"/>
              </a:rPr>
              <a:t> Contact Cummins  Email</a:t>
            </a:r>
          </a:p>
          <a:p>
            <a:pPr algn="l"/>
            <a:endParaRPr lang="en-US" sz="1600" dirty="0">
              <a:sym typeface="Wingdings" panose="05000000000000000000" pitchFamily="2" charset="2"/>
            </a:endParaRPr>
          </a:p>
          <a:p>
            <a:pPr algn="l"/>
            <a:r>
              <a:rPr lang="en-US" sz="1600" dirty="0"/>
              <a:t>The email contains device details and attaches a log file that will help the support personnel troubleshoot issues.</a:t>
            </a:r>
          </a:p>
          <a:p>
            <a:pPr algn="l"/>
            <a:endParaRPr lang="en-US" sz="1600" dirty="0"/>
          </a:p>
        </p:txBody>
      </p:sp>
      <p:pic>
        <p:nvPicPr>
          <p:cNvPr id="12" name="Picture 11">
            <a:extLst>
              <a:ext uri="{FF2B5EF4-FFF2-40B4-BE49-F238E27FC236}">
                <a16:creationId xmlns:a16="http://schemas.microsoft.com/office/drawing/2014/main" id="{F12CCADC-11D1-400E-B32D-934527F3B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5693" y="1931621"/>
            <a:ext cx="2577977" cy="4030824"/>
          </a:xfrm>
          <a:prstGeom prst="rect">
            <a:avLst/>
          </a:prstGeom>
        </p:spPr>
      </p:pic>
      <p:sp>
        <p:nvSpPr>
          <p:cNvPr id="11" name="Slide Number Placeholder 3">
            <a:extLst>
              <a:ext uri="{FF2B5EF4-FFF2-40B4-BE49-F238E27FC236}">
                <a16:creationId xmlns:a16="http://schemas.microsoft.com/office/drawing/2014/main" id="{CB58337C-BFF9-4F2C-A4AB-B9281BE5965C}"/>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13" name="Picture 12">
            <a:extLst>
              <a:ext uri="{FF2B5EF4-FFF2-40B4-BE49-F238E27FC236}">
                <a16:creationId xmlns:a16="http://schemas.microsoft.com/office/drawing/2014/main" id="{3031031F-4FAF-4896-8F28-68D361892D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8664" y="1647582"/>
            <a:ext cx="2369843" cy="4215161"/>
          </a:xfrm>
          <a:prstGeom prst="rect">
            <a:avLst/>
          </a:prstGeom>
        </p:spPr>
      </p:pic>
      <p:pic>
        <p:nvPicPr>
          <p:cNvPr id="14" name="Picture 13">
            <a:extLst>
              <a:ext uri="{FF2B5EF4-FFF2-40B4-BE49-F238E27FC236}">
                <a16:creationId xmlns:a16="http://schemas.microsoft.com/office/drawing/2014/main" id="{D49750CE-CC50-48EE-91F5-F29F770B13CF}"/>
              </a:ext>
            </a:extLst>
          </p:cNvPr>
          <p:cNvPicPr>
            <a:picLocks noChangeAspect="1"/>
          </p:cNvPicPr>
          <p:nvPr/>
        </p:nvPicPr>
        <p:blipFill>
          <a:blip r:embed="rId6"/>
          <a:stretch>
            <a:fillRect/>
          </a:stretch>
        </p:blipFill>
        <p:spPr>
          <a:xfrm>
            <a:off x="3808664" y="5647035"/>
            <a:ext cx="2369843" cy="552195"/>
          </a:xfrm>
          <a:prstGeom prst="rect">
            <a:avLst/>
          </a:prstGeom>
        </p:spPr>
      </p:pic>
      <p:sp>
        <p:nvSpPr>
          <p:cNvPr id="5" name="Rectangle 4"/>
          <p:cNvSpPr/>
          <p:nvPr/>
        </p:nvSpPr>
        <p:spPr bwMode="auto">
          <a:xfrm>
            <a:off x="1130528" y="4497558"/>
            <a:ext cx="1341139" cy="338822"/>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651168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92" y="134171"/>
            <a:ext cx="9308651" cy="890587"/>
          </a:xfrm>
        </p:spPr>
        <p:txBody>
          <a:bodyPr/>
          <a:lstStyle/>
          <a:p>
            <a:r>
              <a:rPr lang="en-US" b="1" dirty="0"/>
              <a:t>Menu - Settings and Preferences</a:t>
            </a:r>
          </a:p>
        </p:txBody>
      </p:sp>
      <p:sp>
        <p:nvSpPr>
          <p:cNvPr id="9" name="TextBox 8"/>
          <p:cNvSpPr txBox="1"/>
          <p:nvPr/>
        </p:nvSpPr>
        <p:spPr>
          <a:xfrm>
            <a:off x="4710158" y="1595432"/>
            <a:ext cx="6951618" cy="1169551"/>
          </a:xfrm>
          <a:prstGeom prst="rect">
            <a:avLst/>
          </a:prstGeom>
          <a:noFill/>
        </p:spPr>
        <p:txBody>
          <a:bodyPr wrap="square" rtlCol="0">
            <a:spAutoFit/>
          </a:bodyPr>
          <a:lstStyle/>
          <a:p>
            <a:pPr algn="l"/>
            <a:endParaRPr lang="en-US" sz="1600" dirty="0"/>
          </a:p>
          <a:p>
            <a:endParaRPr lang="en-US" dirty="0"/>
          </a:p>
          <a:p>
            <a:endParaRPr lang="en-US" dirty="0"/>
          </a:p>
          <a:p>
            <a:pPr algn="l"/>
            <a:endParaRPr lang="en-US" dirty="0"/>
          </a:p>
        </p:txBody>
      </p:sp>
      <p:sp>
        <p:nvSpPr>
          <p:cNvPr id="7" name="TextBox 6"/>
          <p:cNvSpPr txBox="1"/>
          <p:nvPr/>
        </p:nvSpPr>
        <p:spPr>
          <a:xfrm>
            <a:off x="5411197" y="1444900"/>
            <a:ext cx="5776207" cy="1938992"/>
          </a:xfrm>
          <a:prstGeom prst="rect">
            <a:avLst/>
          </a:prstGeom>
          <a:noFill/>
        </p:spPr>
        <p:txBody>
          <a:bodyPr wrap="square" rtlCol="0">
            <a:spAutoFit/>
          </a:bodyPr>
          <a:lstStyle/>
          <a:p>
            <a:pPr algn="l"/>
            <a:r>
              <a:rPr lang="en-US" sz="2400" dirty="0"/>
              <a:t>To access Settings and Preferences:</a:t>
            </a:r>
          </a:p>
          <a:p>
            <a:pPr marL="285750" indent="-285750" algn="l">
              <a:buFontTx/>
              <a:buChar char="-"/>
            </a:pPr>
            <a:r>
              <a:rPr lang="en-US" sz="2400" dirty="0"/>
              <a:t>On the Start page, click on the Settings button </a:t>
            </a:r>
          </a:p>
          <a:p>
            <a:pPr marL="285750" indent="-285750" algn="l">
              <a:buFontTx/>
              <a:buChar char="-"/>
            </a:pPr>
            <a:r>
              <a:rPr lang="en-US" sz="2400" dirty="0"/>
              <a:t>When connected, click on Menu </a:t>
            </a:r>
            <a:r>
              <a:rPr lang="en-US" sz="2400" dirty="0">
                <a:sym typeface="Wingdings" panose="05000000000000000000" pitchFamily="2" charset="2"/>
              </a:rPr>
              <a:t> Settings</a:t>
            </a:r>
            <a:endParaRPr lang="en-US" sz="2400" dirty="0"/>
          </a:p>
        </p:txBody>
      </p:sp>
      <p:sp>
        <p:nvSpPr>
          <p:cNvPr id="10" name="Slide Number Placeholder 3">
            <a:extLst>
              <a:ext uri="{FF2B5EF4-FFF2-40B4-BE49-F238E27FC236}">
                <a16:creationId xmlns:a16="http://schemas.microsoft.com/office/drawing/2014/main" id="{F10200D6-3FF9-4EC5-A8BF-B45FEDD7C3B7}"/>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4" name="Picture 3" descr="Graphical user interface, application&#10;&#10;Description automatically generated">
            <a:extLst>
              <a:ext uri="{FF2B5EF4-FFF2-40B4-BE49-F238E27FC236}">
                <a16:creationId xmlns:a16="http://schemas.microsoft.com/office/drawing/2014/main" id="{E3DCBAFB-E5D8-476C-9EBB-1D2E693DC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198" y="1024758"/>
            <a:ext cx="2591710" cy="5327404"/>
          </a:xfrm>
          <a:prstGeom prst="rect">
            <a:avLst/>
          </a:prstGeom>
        </p:spPr>
      </p:pic>
      <p:sp>
        <p:nvSpPr>
          <p:cNvPr id="8" name="Rectangle 7"/>
          <p:cNvSpPr/>
          <p:nvPr/>
        </p:nvSpPr>
        <p:spPr bwMode="auto">
          <a:xfrm>
            <a:off x="1775198" y="4620640"/>
            <a:ext cx="1075006" cy="389105"/>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540241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92" y="134171"/>
            <a:ext cx="9308651" cy="890587"/>
          </a:xfrm>
        </p:spPr>
        <p:txBody>
          <a:bodyPr/>
          <a:lstStyle/>
          <a:p>
            <a:r>
              <a:rPr lang="en-US" b="1" dirty="0"/>
              <a:t>Menu - Settings and Preferences</a:t>
            </a:r>
          </a:p>
        </p:txBody>
      </p:sp>
      <p:sp>
        <p:nvSpPr>
          <p:cNvPr id="9" name="TextBox 8"/>
          <p:cNvSpPr txBox="1"/>
          <p:nvPr/>
        </p:nvSpPr>
        <p:spPr>
          <a:xfrm>
            <a:off x="8864191" y="1495895"/>
            <a:ext cx="2401305" cy="3416320"/>
          </a:xfrm>
          <a:prstGeom prst="rect">
            <a:avLst/>
          </a:prstGeom>
          <a:noFill/>
        </p:spPr>
        <p:txBody>
          <a:bodyPr wrap="square" rtlCol="0">
            <a:spAutoFit/>
          </a:bodyPr>
          <a:lstStyle/>
          <a:p>
            <a:r>
              <a:rPr lang="en-US" sz="2000" b="1" dirty="0"/>
              <a:t>Change Storage Limits (only for subscribed users)</a:t>
            </a:r>
            <a:endParaRPr lang="en-US" sz="2000" dirty="0"/>
          </a:p>
          <a:p>
            <a:r>
              <a:rPr lang="en-US" sz="2000" dirty="0"/>
              <a:t>Allows user to change storage limit for Assessment History, Trim Recovery File, and Calibration Files.</a:t>
            </a:r>
          </a:p>
          <a:p>
            <a:endParaRPr lang="en-US" sz="1600" dirty="0"/>
          </a:p>
        </p:txBody>
      </p:sp>
      <p:pic>
        <p:nvPicPr>
          <p:cNvPr id="5" name="Picture 4">
            <a:extLst>
              <a:ext uri="{FF2B5EF4-FFF2-40B4-BE49-F238E27FC236}">
                <a16:creationId xmlns:a16="http://schemas.microsoft.com/office/drawing/2014/main" id="{B6E8DE5E-E8E7-41A3-B751-190F59516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995" y="1212050"/>
            <a:ext cx="2793451" cy="4966135"/>
          </a:xfrm>
          <a:prstGeom prst="rect">
            <a:avLst/>
          </a:prstGeom>
        </p:spPr>
      </p:pic>
      <p:sp>
        <p:nvSpPr>
          <p:cNvPr id="8" name="Rectangle 7">
            <a:extLst>
              <a:ext uri="{FF2B5EF4-FFF2-40B4-BE49-F238E27FC236}">
                <a16:creationId xmlns:a16="http://schemas.microsoft.com/office/drawing/2014/main" id="{44AF071E-E39A-4D67-AB98-61CC7E4FA718}"/>
              </a:ext>
            </a:extLst>
          </p:cNvPr>
          <p:cNvSpPr/>
          <p:nvPr/>
        </p:nvSpPr>
        <p:spPr bwMode="auto">
          <a:xfrm>
            <a:off x="2142317" y="3437599"/>
            <a:ext cx="2718806" cy="515035"/>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7" name="Picture 6">
            <a:extLst>
              <a:ext uri="{FF2B5EF4-FFF2-40B4-BE49-F238E27FC236}">
                <a16:creationId xmlns:a16="http://schemas.microsoft.com/office/drawing/2014/main" id="{A1BD1910-1521-4B3D-92E3-757143985D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183" y="1212050"/>
            <a:ext cx="2572271" cy="4966135"/>
          </a:xfrm>
          <a:prstGeom prst="rect">
            <a:avLst/>
          </a:prstGeom>
        </p:spPr>
      </p:pic>
      <p:sp>
        <p:nvSpPr>
          <p:cNvPr id="12" name="Slide Number Placeholder 3">
            <a:extLst>
              <a:ext uri="{FF2B5EF4-FFF2-40B4-BE49-F238E27FC236}">
                <a16:creationId xmlns:a16="http://schemas.microsoft.com/office/drawing/2014/main" id="{4D8067DC-BEA7-4698-AB15-102EDB23257E}"/>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1102583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011" y="318245"/>
            <a:ext cx="9308651" cy="890587"/>
          </a:xfrm>
        </p:spPr>
        <p:txBody>
          <a:bodyPr>
            <a:normAutofit/>
          </a:bodyPr>
          <a:lstStyle/>
          <a:p>
            <a:r>
              <a:rPr lang="en-US" b="1" dirty="0"/>
              <a:t>Connecting Adapter to Guidanz</a:t>
            </a:r>
          </a:p>
        </p:txBody>
      </p:sp>
      <p:sp>
        <p:nvSpPr>
          <p:cNvPr id="3" name="Content Placeholder 2"/>
          <p:cNvSpPr>
            <a:spLocks noGrp="1"/>
          </p:cNvSpPr>
          <p:nvPr>
            <p:ph idx="1"/>
          </p:nvPr>
        </p:nvSpPr>
        <p:spPr>
          <a:xfrm>
            <a:off x="585818" y="1371600"/>
            <a:ext cx="5838293" cy="1073020"/>
          </a:xfrm>
        </p:spPr>
        <p:txBody>
          <a:bodyPr/>
          <a:lstStyle/>
          <a:p>
            <a:pPr marL="457200" lvl="1" indent="0">
              <a:buNone/>
            </a:pPr>
            <a:r>
              <a:rPr lang="en-US" sz="2000" dirty="0"/>
              <a:t>When pairing an adapter for the first time in Android OS Guidanz must be able to access the mobile device’s location.</a:t>
            </a:r>
          </a:p>
        </p:txBody>
      </p:sp>
      <p:pic>
        <p:nvPicPr>
          <p:cNvPr id="10" name="Picture 9">
            <a:extLst>
              <a:ext uri="{FF2B5EF4-FFF2-40B4-BE49-F238E27FC236}">
                <a16:creationId xmlns:a16="http://schemas.microsoft.com/office/drawing/2014/main" id="{601C1656-5171-4606-8446-60BCB87DF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8045" y="2304346"/>
            <a:ext cx="2280356" cy="4047869"/>
          </a:xfrm>
          <a:prstGeom prst="rect">
            <a:avLst/>
          </a:prstGeom>
        </p:spPr>
      </p:pic>
      <p:pic>
        <p:nvPicPr>
          <p:cNvPr id="15" name="Picture 14">
            <a:extLst>
              <a:ext uri="{FF2B5EF4-FFF2-40B4-BE49-F238E27FC236}">
                <a16:creationId xmlns:a16="http://schemas.microsoft.com/office/drawing/2014/main" id="{53DA1AA6-66DC-4648-A079-5ED5564D6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4216" y="2379304"/>
            <a:ext cx="2247724" cy="3995954"/>
          </a:xfrm>
          <a:prstGeom prst="rect">
            <a:avLst/>
          </a:prstGeom>
        </p:spPr>
      </p:pic>
      <p:sp>
        <p:nvSpPr>
          <p:cNvPr id="9" name="Content Placeholder 2">
            <a:extLst>
              <a:ext uri="{FF2B5EF4-FFF2-40B4-BE49-F238E27FC236}">
                <a16:creationId xmlns:a16="http://schemas.microsoft.com/office/drawing/2014/main" id="{89DDF226-B064-4C4B-8260-0E0453499343}"/>
              </a:ext>
            </a:extLst>
          </p:cNvPr>
          <p:cNvSpPr txBox="1">
            <a:spLocks/>
          </p:cNvSpPr>
          <p:nvPr/>
        </p:nvSpPr>
        <p:spPr bwMode="auto">
          <a:xfrm>
            <a:off x="5960251" y="1371600"/>
            <a:ext cx="5838293" cy="71600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a:lstStyle>
          <a:p>
            <a:pPr marL="461422" lvl="1" indent="0">
              <a:buClrTx/>
              <a:buNone/>
            </a:pPr>
            <a:r>
              <a:rPr lang="en-US" sz="2000" kern="0" dirty="0"/>
              <a:t>If device location is not enabled, the user will be prompted to update Location Settings.</a:t>
            </a:r>
          </a:p>
        </p:txBody>
      </p:sp>
      <p:sp>
        <p:nvSpPr>
          <p:cNvPr id="8" name="Slide Number Placeholder 3">
            <a:extLst>
              <a:ext uri="{FF2B5EF4-FFF2-40B4-BE49-F238E27FC236}">
                <a16:creationId xmlns:a16="http://schemas.microsoft.com/office/drawing/2014/main" id="{D4843D2F-F0A0-4E8E-A53F-2D328CBE6BEB}"/>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3635922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011" y="318245"/>
            <a:ext cx="9308651" cy="890587"/>
          </a:xfrm>
        </p:spPr>
        <p:txBody>
          <a:bodyPr>
            <a:normAutofit/>
          </a:bodyPr>
          <a:lstStyle/>
          <a:p>
            <a:r>
              <a:rPr lang="en-US" b="1" dirty="0"/>
              <a:t>Connecting Adapter to Guidanz</a:t>
            </a:r>
          </a:p>
        </p:txBody>
      </p:sp>
      <p:sp>
        <p:nvSpPr>
          <p:cNvPr id="3" name="Content Placeholder 2"/>
          <p:cNvSpPr>
            <a:spLocks noGrp="1"/>
          </p:cNvSpPr>
          <p:nvPr>
            <p:ph idx="1"/>
          </p:nvPr>
        </p:nvSpPr>
        <p:spPr>
          <a:xfrm>
            <a:off x="585817" y="1371600"/>
            <a:ext cx="5838293" cy="4861888"/>
          </a:xfrm>
        </p:spPr>
        <p:txBody>
          <a:bodyPr/>
          <a:lstStyle/>
          <a:p>
            <a:pPr lvl="1"/>
            <a:r>
              <a:rPr lang="en-US" sz="2000" dirty="0"/>
              <a:t>For initial pairing the adapter must be put in pairing mode</a:t>
            </a:r>
          </a:p>
          <a:p>
            <a:pPr lvl="2"/>
            <a:r>
              <a:rPr lang="en-US" sz="1600" dirty="0"/>
              <a:t>Hold the reset button at the end of the adapter for about 2-3 seconds</a:t>
            </a:r>
          </a:p>
          <a:p>
            <a:pPr lvl="2"/>
            <a:r>
              <a:rPr lang="en-US" sz="1600" dirty="0"/>
              <a:t>The light on the adapter will flash for about 2 minutes</a:t>
            </a:r>
          </a:p>
          <a:p>
            <a:pPr lvl="2"/>
            <a:r>
              <a:rPr lang="en-US" sz="1600" dirty="0"/>
              <a:t>You must pair the adapter to the mobile device within that time</a:t>
            </a:r>
          </a:p>
          <a:p>
            <a:pPr lvl="1"/>
            <a:r>
              <a:rPr lang="en-US" sz="2000" dirty="0"/>
              <a:t>Subsequent connections</a:t>
            </a:r>
          </a:p>
          <a:p>
            <a:pPr lvl="2"/>
            <a:r>
              <a:rPr lang="en-US" sz="1600" dirty="0"/>
              <a:t>The mobile device will find the adapter without needing to press the reset button on the adapter</a:t>
            </a:r>
          </a:p>
          <a:p>
            <a:pPr lvl="2"/>
            <a:r>
              <a:rPr lang="en-US" sz="1600" dirty="0"/>
              <a:t>For Android, the app will display the last connected adapter first and then search for the remaining adapters</a:t>
            </a:r>
          </a:p>
          <a:p>
            <a:pPr lvl="1"/>
            <a:r>
              <a:rPr lang="en-US" sz="2000" dirty="0"/>
              <a:t>The adapter can be identified by the last few digits of the serial number on its label</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3989" y="1371600"/>
            <a:ext cx="2153223" cy="3827952"/>
          </a:xfrm>
          <a:prstGeom prst="rect">
            <a:avLst/>
          </a:prstGeom>
        </p:spPr>
      </p:pic>
      <p:sp>
        <p:nvSpPr>
          <p:cNvPr id="13" name="TextBox 12"/>
          <p:cNvSpPr txBox="1"/>
          <p:nvPr/>
        </p:nvSpPr>
        <p:spPr>
          <a:xfrm>
            <a:off x="6493681" y="5303488"/>
            <a:ext cx="2343911" cy="523220"/>
          </a:xfrm>
          <a:prstGeom prst="rect">
            <a:avLst/>
          </a:prstGeom>
          <a:noFill/>
        </p:spPr>
        <p:txBody>
          <a:bodyPr wrap="none" rtlCol="0">
            <a:spAutoFit/>
          </a:bodyPr>
          <a:lstStyle/>
          <a:p>
            <a:pPr algn="ctr"/>
            <a:r>
              <a:rPr lang="en-US" sz="1400" dirty="0">
                <a:solidFill>
                  <a:schemeClr val="bg1">
                    <a:lumMod val="50000"/>
                  </a:schemeClr>
                </a:solidFill>
              </a:rPr>
              <a:t>Android</a:t>
            </a:r>
          </a:p>
          <a:p>
            <a:pPr algn="ctr"/>
            <a:r>
              <a:rPr lang="en-US" sz="1400" dirty="0">
                <a:solidFill>
                  <a:schemeClr val="bg1">
                    <a:lumMod val="50000"/>
                  </a:schemeClr>
                </a:solidFill>
              </a:rPr>
              <a:t>Pairing screen is in the app</a:t>
            </a:r>
          </a:p>
        </p:txBody>
      </p:sp>
      <p:sp>
        <p:nvSpPr>
          <p:cNvPr id="14" name="TextBox 13"/>
          <p:cNvSpPr txBox="1"/>
          <p:nvPr/>
        </p:nvSpPr>
        <p:spPr>
          <a:xfrm>
            <a:off x="9491442" y="5199552"/>
            <a:ext cx="2096441" cy="1169551"/>
          </a:xfrm>
          <a:prstGeom prst="rect">
            <a:avLst/>
          </a:prstGeom>
          <a:noFill/>
        </p:spPr>
        <p:txBody>
          <a:bodyPr wrap="square" rtlCol="0">
            <a:spAutoFit/>
          </a:bodyPr>
          <a:lstStyle>
            <a:defPPr>
              <a:defRPr lang="en-US"/>
            </a:defPPr>
            <a:lvl1pPr algn="ctr">
              <a:defRPr sz="1400">
                <a:solidFill>
                  <a:schemeClr val="bg1">
                    <a:lumMod val="50000"/>
                  </a:schemeClr>
                </a:solidFill>
              </a:defRPr>
            </a:lvl1pPr>
          </a:lstStyle>
          <a:p>
            <a:r>
              <a:rPr lang="en-US" dirty="0"/>
              <a:t>IOS</a:t>
            </a:r>
          </a:p>
          <a:p>
            <a:r>
              <a:rPr lang="en-US" dirty="0"/>
              <a:t>Pairing and connection is done on the mobile device’s Bluetooth settings window</a:t>
            </a:r>
          </a:p>
        </p:txBody>
      </p:sp>
      <p:pic>
        <p:nvPicPr>
          <p:cNvPr id="9" name="Picture 8"/>
          <p:cNvPicPr>
            <a:picLocks noChangeAspect="1"/>
          </p:cNvPicPr>
          <p:nvPr/>
        </p:nvPicPr>
        <p:blipFill>
          <a:blip r:embed="rId4"/>
          <a:stretch>
            <a:fillRect/>
          </a:stretch>
        </p:blipFill>
        <p:spPr>
          <a:xfrm>
            <a:off x="8953979" y="1371600"/>
            <a:ext cx="2879434" cy="3606353"/>
          </a:xfrm>
          <a:prstGeom prst="rect">
            <a:avLst/>
          </a:prstGeom>
        </p:spPr>
      </p:pic>
      <p:sp>
        <p:nvSpPr>
          <p:cNvPr id="7" name="Rectangle 6"/>
          <p:cNvSpPr/>
          <p:nvPr/>
        </p:nvSpPr>
        <p:spPr bwMode="auto">
          <a:xfrm>
            <a:off x="9112392" y="4351984"/>
            <a:ext cx="758099" cy="586156"/>
          </a:xfrm>
          <a:prstGeom prst="rect">
            <a:avLst/>
          </a:prstGeom>
          <a:noFill/>
          <a:ln w="254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0" name="Slide Number Placeholder 3">
            <a:extLst>
              <a:ext uri="{FF2B5EF4-FFF2-40B4-BE49-F238E27FC236}">
                <a16:creationId xmlns:a16="http://schemas.microsoft.com/office/drawing/2014/main" id="{246130EF-F9E5-44C8-8B9E-0D84DEABFDCE}"/>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1308593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Connecting Adapter to Guidanz</a:t>
            </a:r>
          </a:p>
        </p:txBody>
      </p:sp>
      <p:sp>
        <p:nvSpPr>
          <p:cNvPr id="3" name="Content Placeholder 2"/>
          <p:cNvSpPr>
            <a:spLocks noGrp="1"/>
          </p:cNvSpPr>
          <p:nvPr>
            <p:ph idx="1"/>
          </p:nvPr>
        </p:nvSpPr>
        <p:spPr>
          <a:xfrm>
            <a:off x="495890" y="1371600"/>
            <a:ext cx="5838293" cy="4861888"/>
          </a:xfrm>
        </p:spPr>
        <p:txBody>
          <a:bodyPr/>
          <a:lstStyle/>
          <a:p>
            <a:pPr marL="840295" lvl="2" indent="0">
              <a:buNone/>
            </a:pPr>
            <a:r>
              <a:rPr lang="en-US" sz="1800" dirty="0"/>
              <a:t>The Guidanz mobile app does not auto connect to the adapter.</a:t>
            </a:r>
          </a:p>
          <a:p>
            <a:pPr marL="840295" lvl="2" indent="0">
              <a:buNone/>
            </a:pPr>
            <a:r>
              <a:rPr lang="en-US" sz="1800" dirty="0"/>
              <a:t>Unlike some adapters in the market the INLINE 7 and INLINE mini do not auto connect to the mobile device after the initial connection. This is by design to prevent unintended auto connection in locations where multiple users share the adapters.</a:t>
            </a:r>
          </a:p>
        </p:txBody>
      </p:sp>
      <p:pic>
        <p:nvPicPr>
          <p:cNvPr id="11" name="Picture 10"/>
          <p:cNvPicPr>
            <a:picLocks noChangeAspect="1"/>
          </p:cNvPicPr>
          <p:nvPr/>
        </p:nvPicPr>
        <p:blipFill>
          <a:blip r:embed="rId2"/>
          <a:stretch>
            <a:fillRect/>
          </a:stretch>
        </p:blipFill>
        <p:spPr>
          <a:xfrm>
            <a:off x="9031495" y="1371600"/>
            <a:ext cx="2710673" cy="382795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287" y="1371600"/>
            <a:ext cx="2153223" cy="3827952"/>
          </a:xfrm>
          <a:prstGeom prst="rect">
            <a:avLst/>
          </a:prstGeom>
        </p:spPr>
      </p:pic>
      <p:sp>
        <p:nvSpPr>
          <p:cNvPr id="13" name="TextBox 12"/>
          <p:cNvSpPr txBox="1"/>
          <p:nvPr/>
        </p:nvSpPr>
        <p:spPr>
          <a:xfrm>
            <a:off x="6493682" y="5303488"/>
            <a:ext cx="2343911" cy="523220"/>
          </a:xfrm>
          <a:prstGeom prst="rect">
            <a:avLst/>
          </a:prstGeom>
          <a:noFill/>
        </p:spPr>
        <p:txBody>
          <a:bodyPr wrap="none" rtlCol="0">
            <a:spAutoFit/>
          </a:bodyPr>
          <a:lstStyle/>
          <a:p>
            <a:pPr algn="ctr"/>
            <a:r>
              <a:rPr lang="en-US" sz="1400" dirty="0">
                <a:solidFill>
                  <a:schemeClr val="bg1">
                    <a:lumMod val="50000"/>
                  </a:schemeClr>
                </a:solidFill>
              </a:rPr>
              <a:t>Android</a:t>
            </a:r>
          </a:p>
          <a:p>
            <a:pPr algn="ctr"/>
            <a:r>
              <a:rPr lang="en-US" sz="1400" dirty="0">
                <a:solidFill>
                  <a:schemeClr val="bg1">
                    <a:lumMod val="50000"/>
                  </a:schemeClr>
                </a:solidFill>
              </a:rPr>
              <a:t>Pairing screen is in the app</a:t>
            </a:r>
          </a:p>
        </p:txBody>
      </p:sp>
      <p:sp>
        <p:nvSpPr>
          <p:cNvPr id="14" name="TextBox 13"/>
          <p:cNvSpPr txBox="1"/>
          <p:nvPr/>
        </p:nvSpPr>
        <p:spPr>
          <a:xfrm>
            <a:off x="9491442" y="5199552"/>
            <a:ext cx="2096441" cy="1169551"/>
          </a:xfrm>
          <a:prstGeom prst="rect">
            <a:avLst/>
          </a:prstGeom>
          <a:noFill/>
        </p:spPr>
        <p:txBody>
          <a:bodyPr wrap="square" rtlCol="0">
            <a:spAutoFit/>
          </a:bodyPr>
          <a:lstStyle>
            <a:defPPr>
              <a:defRPr lang="en-US"/>
            </a:defPPr>
            <a:lvl1pPr algn="ctr">
              <a:defRPr sz="1400">
                <a:solidFill>
                  <a:schemeClr val="bg1">
                    <a:lumMod val="50000"/>
                  </a:schemeClr>
                </a:solidFill>
              </a:defRPr>
            </a:lvl1pPr>
          </a:lstStyle>
          <a:p>
            <a:r>
              <a:rPr lang="en-US" dirty="0"/>
              <a:t>IOS</a:t>
            </a:r>
          </a:p>
          <a:p>
            <a:r>
              <a:rPr lang="en-US" dirty="0"/>
              <a:t>Pairing and connection is done on the device’s Bluetooth settings window</a:t>
            </a:r>
          </a:p>
        </p:txBody>
      </p:sp>
      <p:sp>
        <p:nvSpPr>
          <p:cNvPr id="9" name="Slide Number Placeholder 3">
            <a:extLst>
              <a:ext uri="{FF2B5EF4-FFF2-40B4-BE49-F238E27FC236}">
                <a16:creationId xmlns:a16="http://schemas.microsoft.com/office/drawing/2014/main" id="{9EEA9E0A-715F-47C5-9083-448D44EAC660}"/>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220855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Connecting Adapter to Guidanz</a:t>
            </a:r>
          </a:p>
        </p:txBody>
      </p:sp>
      <p:sp>
        <p:nvSpPr>
          <p:cNvPr id="3" name="Content Placeholder 2"/>
          <p:cNvSpPr>
            <a:spLocks noGrp="1"/>
          </p:cNvSpPr>
          <p:nvPr>
            <p:ph idx="1"/>
          </p:nvPr>
        </p:nvSpPr>
        <p:spPr>
          <a:xfrm>
            <a:off x="495890" y="1371600"/>
            <a:ext cx="5617361" cy="4861888"/>
          </a:xfrm>
        </p:spPr>
        <p:txBody>
          <a:bodyPr/>
          <a:lstStyle/>
          <a:p>
            <a:pPr lvl="1"/>
            <a:r>
              <a:rPr lang="en-US" sz="2400" dirty="0"/>
              <a:t>INLINE Mini Firmware Updates</a:t>
            </a:r>
          </a:p>
          <a:p>
            <a:pPr marL="840295" lvl="2" indent="0">
              <a:buNone/>
            </a:pPr>
            <a:r>
              <a:rPr lang="en-US" sz="1800" dirty="0"/>
              <a:t>The INLINE Mini is configured to perform automatic firmware updates. When a user connects to an INLINE Mini in Guidanz Mobile if the app detects a necessary firmware update it will be made automatically and the app will display an Adapter Updated status. </a:t>
            </a:r>
          </a:p>
          <a:p>
            <a:pPr marL="840295" lvl="2" indent="0">
              <a:buNone/>
            </a:pPr>
            <a:endParaRPr lang="en-US" dirty="0"/>
          </a:p>
          <a:p>
            <a:pPr marL="840295" lvl="2" indent="0">
              <a:buNone/>
            </a:pPr>
            <a:r>
              <a:rPr lang="en-US" dirty="0"/>
              <a:t>The INLINE Mini will need to be reconnected to the Guidanz Mobile app following a firmware update.</a:t>
            </a:r>
          </a:p>
          <a:p>
            <a:pPr marL="840295" lvl="2" indent="0">
              <a:buNone/>
            </a:pPr>
            <a:endParaRPr lang="en-US" dirty="0"/>
          </a:p>
          <a:p>
            <a:pPr marL="840295" lvl="2" indent="0">
              <a:buNone/>
            </a:pPr>
            <a:endParaRPr lang="en-US" dirty="0"/>
          </a:p>
          <a:p>
            <a:pPr marL="840295" lvl="2" indent="0">
              <a:buNone/>
            </a:pPr>
            <a:endParaRPr lang="en-US" dirty="0"/>
          </a:p>
          <a:p>
            <a:pPr marL="840295" lvl="2" indent="0">
              <a:buNone/>
            </a:pPr>
            <a:endParaRPr lang="en-US" dirty="0"/>
          </a:p>
          <a:p>
            <a:pPr marL="840295" lvl="2" indent="0">
              <a:buNone/>
            </a:pPr>
            <a:endParaRPr lang="en-US" dirty="0"/>
          </a:p>
          <a:p>
            <a:pPr marL="840295" lvl="2" indent="0">
              <a:buNone/>
            </a:pPr>
            <a:endParaRPr lang="en-US" dirty="0"/>
          </a:p>
          <a:p>
            <a:pPr marL="840295" lvl="2" indent="0">
              <a:buNone/>
            </a:pPr>
            <a:endParaRPr lang="en-US" sz="1800" dirty="0"/>
          </a:p>
        </p:txBody>
      </p:sp>
      <p:pic>
        <p:nvPicPr>
          <p:cNvPr id="5" name="Picture 4"/>
          <p:cNvPicPr>
            <a:picLocks noChangeAspect="1"/>
          </p:cNvPicPr>
          <p:nvPr/>
        </p:nvPicPr>
        <p:blipFill>
          <a:blip r:embed="rId2"/>
          <a:stretch>
            <a:fillRect/>
          </a:stretch>
        </p:blipFill>
        <p:spPr>
          <a:xfrm>
            <a:off x="7638472" y="1267664"/>
            <a:ext cx="2544204" cy="4479234"/>
          </a:xfrm>
          <a:prstGeom prst="rect">
            <a:avLst/>
          </a:prstGeom>
        </p:spPr>
      </p:pic>
      <p:sp>
        <p:nvSpPr>
          <p:cNvPr id="6" name="Slide Number Placeholder 3">
            <a:extLst>
              <a:ext uri="{FF2B5EF4-FFF2-40B4-BE49-F238E27FC236}">
                <a16:creationId xmlns:a16="http://schemas.microsoft.com/office/drawing/2014/main" id="{B6BB5B41-20B7-4F12-B049-14E2AB89D967}"/>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2515056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Connecting Adapter to Guidanz</a:t>
            </a:r>
          </a:p>
        </p:txBody>
      </p:sp>
      <p:sp>
        <p:nvSpPr>
          <p:cNvPr id="3" name="Content Placeholder 2"/>
          <p:cNvSpPr>
            <a:spLocks noGrp="1"/>
          </p:cNvSpPr>
          <p:nvPr>
            <p:ph idx="1"/>
          </p:nvPr>
        </p:nvSpPr>
        <p:spPr>
          <a:xfrm>
            <a:off x="495890" y="1371600"/>
            <a:ext cx="11071270" cy="4861888"/>
          </a:xfrm>
        </p:spPr>
        <p:txBody>
          <a:bodyPr/>
          <a:lstStyle/>
          <a:p>
            <a:pPr lvl="1"/>
            <a:r>
              <a:rPr lang="en-US" sz="2400" dirty="0"/>
              <a:t>Firmware Update of INLINE 7</a:t>
            </a:r>
          </a:p>
          <a:p>
            <a:pPr marL="840295" lvl="2" indent="0">
              <a:buNone/>
            </a:pPr>
            <a:r>
              <a:rPr lang="en-US" sz="1800" dirty="0"/>
              <a:t>There are 2 options for updating firmware on an INLINE 7 adapter</a:t>
            </a:r>
          </a:p>
          <a:p>
            <a:pPr marL="1126045" lvl="2" indent="-285750"/>
            <a:r>
              <a:rPr lang="en-US" sz="1800" dirty="0"/>
              <a:t>Use Cummins Update Manager to update existing INLINE 7 drivers and firmware</a:t>
            </a:r>
          </a:p>
          <a:p>
            <a:pPr marL="1126045" lvl="2" indent="-285750"/>
            <a:r>
              <a:rPr lang="en-US" sz="1800" dirty="0"/>
              <a:t>Download the latest INLINE 7 drivers and firmware from</a:t>
            </a:r>
          </a:p>
          <a:p>
            <a:pPr marL="840295" lvl="2" indent="0">
              <a:buNone/>
            </a:pPr>
            <a:r>
              <a:rPr lang="en-US" sz="1800" dirty="0"/>
              <a:t>	    https://www.cummins.com/support/digital-products-and-services-support/inline-support</a:t>
            </a:r>
          </a:p>
          <a:p>
            <a:pPr marL="840295" lvl="2" indent="0">
              <a:buNone/>
            </a:pPr>
            <a:r>
              <a:rPr lang="en-US" sz="1400" dirty="0"/>
              <a:t>Note: The user will need admin rights to install the INLINE 7 drivers from the website</a:t>
            </a:r>
          </a:p>
          <a:p>
            <a:pPr lvl="1"/>
            <a:endParaRPr lang="en-US" sz="2266" dirty="0"/>
          </a:p>
          <a:p>
            <a:pPr lvl="1"/>
            <a:r>
              <a:rPr lang="en-US" sz="2266" dirty="0"/>
              <a:t>After installing the new INLINE 7 driver on the PC, the user will need to connect to an ECM using INSITE (or any other electronic software) to upgrade the firmware. The user will be prompted to update the firmware automatically. </a:t>
            </a:r>
          </a:p>
        </p:txBody>
      </p:sp>
      <p:sp>
        <p:nvSpPr>
          <p:cNvPr id="6" name="Slide Number Placeholder 3">
            <a:extLst>
              <a:ext uri="{FF2B5EF4-FFF2-40B4-BE49-F238E27FC236}">
                <a16:creationId xmlns:a16="http://schemas.microsoft.com/office/drawing/2014/main" id="{87C75520-49A1-40E5-9439-D1FAB296E1AA}"/>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
        <p:nvSpPr>
          <p:cNvPr id="7" name="Rectangle 6">
            <a:extLst>
              <a:ext uri="{FF2B5EF4-FFF2-40B4-BE49-F238E27FC236}">
                <a16:creationId xmlns:a16="http://schemas.microsoft.com/office/drawing/2014/main" id="{EA681718-1A74-4E2A-80AE-FC3E2185E766}"/>
              </a:ext>
            </a:extLst>
          </p:cNvPr>
          <p:cNvSpPr/>
          <p:nvPr/>
        </p:nvSpPr>
        <p:spPr>
          <a:xfrm>
            <a:off x="1681018" y="2733964"/>
            <a:ext cx="8858645" cy="350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2"/>
            <a:extLst>
              <a:ext uri="{FF2B5EF4-FFF2-40B4-BE49-F238E27FC236}">
                <a16:creationId xmlns:a16="http://schemas.microsoft.com/office/drawing/2014/main" id="{A9B45CE0-D4A6-450C-B0B6-B446F8D05CE5}"/>
              </a:ext>
            </a:extLst>
          </p:cNvPr>
          <p:cNvSpPr/>
          <p:nvPr/>
        </p:nvSpPr>
        <p:spPr>
          <a:xfrm>
            <a:off x="1681018" y="2733964"/>
            <a:ext cx="8858645" cy="259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261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Share Button</a:t>
            </a:r>
          </a:p>
        </p:txBody>
      </p:sp>
      <p:sp>
        <p:nvSpPr>
          <p:cNvPr id="8" name="Content Placeholder 2"/>
          <p:cNvSpPr txBox="1">
            <a:spLocks/>
          </p:cNvSpPr>
          <p:nvPr/>
        </p:nvSpPr>
        <p:spPr bwMode="auto">
          <a:xfrm>
            <a:off x="647659" y="1289267"/>
            <a:ext cx="4071442" cy="44554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a:lstStyle>
          <a:p>
            <a:pPr lvl="1"/>
            <a:r>
              <a:rPr lang="en-US" kern="0" dirty="0"/>
              <a:t>User can share the content of the screen via email</a:t>
            </a:r>
          </a:p>
          <a:p>
            <a:pPr marL="461422" lvl="1" indent="0">
              <a:buNone/>
            </a:pPr>
            <a:endParaRPr lang="en-US" kern="0" dirty="0"/>
          </a:p>
        </p:txBody>
      </p:sp>
      <p:pic>
        <p:nvPicPr>
          <p:cNvPr id="10" name="Picture 9"/>
          <p:cNvPicPr>
            <a:picLocks noChangeAspect="1"/>
          </p:cNvPicPr>
          <p:nvPr/>
        </p:nvPicPr>
        <p:blipFill>
          <a:blip r:embed="rId2"/>
          <a:stretch>
            <a:fillRect/>
          </a:stretch>
        </p:blipFill>
        <p:spPr>
          <a:xfrm>
            <a:off x="8975726" y="1935861"/>
            <a:ext cx="2686050" cy="3162300"/>
          </a:xfrm>
          <a:prstGeom prst="rect">
            <a:avLst/>
          </a:prstGeom>
        </p:spPr>
      </p:pic>
      <p:pic>
        <p:nvPicPr>
          <p:cNvPr id="4" name="Picture 3"/>
          <p:cNvPicPr>
            <a:picLocks noChangeAspect="1"/>
          </p:cNvPicPr>
          <p:nvPr/>
        </p:nvPicPr>
        <p:blipFill>
          <a:blip r:embed="rId3"/>
          <a:stretch>
            <a:fillRect/>
          </a:stretch>
        </p:blipFill>
        <p:spPr>
          <a:xfrm>
            <a:off x="5099250" y="1302714"/>
            <a:ext cx="3496326" cy="4585447"/>
          </a:xfrm>
          <a:prstGeom prst="rect">
            <a:avLst/>
          </a:prstGeom>
        </p:spPr>
      </p:pic>
      <p:sp>
        <p:nvSpPr>
          <p:cNvPr id="6" name="Rectangle 5"/>
          <p:cNvSpPr/>
          <p:nvPr/>
        </p:nvSpPr>
        <p:spPr bwMode="auto">
          <a:xfrm>
            <a:off x="5741893" y="5643684"/>
            <a:ext cx="726141" cy="279527"/>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9" name="Slide Number Placeholder 3">
            <a:extLst>
              <a:ext uri="{FF2B5EF4-FFF2-40B4-BE49-F238E27FC236}">
                <a16:creationId xmlns:a16="http://schemas.microsoft.com/office/drawing/2014/main" id="{5DA83F5B-3377-408B-B0BD-E218A0812D81}"/>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947371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148" y="252259"/>
            <a:ext cx="9308651" cy="890587"/>
          </a:xfrm>
        </p:spPr>
        <p:txBody>
          <a:bodyPr/>
          <a:lstStyle/>
          <a:p>
            <a:r>
              <a:rPr lang="en-US" b="1" dirty="0"/>
              <a:t>Connection Button</a:t>
            </a:r>
          </a:p>
        </p:txBody>
      </p:sp>
      <p:sp>
        <p:nvSpPr>
          <p:cNvPr id="3" name="Content Placeholder 2"/>
          <p:cNvSpPr>
            <a:spLocks noGrp="1"/>
          </p:cNvSpPr>
          <p:nvPr>
            <p:ph idx="1"/>
          </p:nvPr>
        </p:nvSpPr>
        <p:spPr>
          <a:xfrm>
            <a:off x="451556" y="1307542"/>
            <a:ext cx="4587034" cy="4455488"/>
          </a:xfrm>
        </p:spPr>
        <p:txBody>
          <a:bodyPr/>
          <a:lstStyle/>
          <a:p>
            <a:pPr marL="461422" lvl="1" indent="0">
              <a:buNone/>
            </a:pPr>
            <a:r>
              <a:rPr lang="en-US" sz="2400" dirty="0"/>
              <a:t>The connection tab in the  chyron/footer on each screen brings up a chyron drawer which allows a user to change adapter or disconnect from the adapter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6458" y="1152735"/>
            <a:ext cx="2819430" cy="526166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911" y="1100367"/>
            <a:ext cx="3076292" cy="5314034"/>
          </a:xfrm>
          <a:prstGeom prst="rect">
            <a:avLst/>
          </a:prstGeom>
        </p:spPr>
      </p:pic>
      <p:sp>
        <p:nvSpPr>
          <p:cNvPr id="9" name="Slide Number Placeholder 3">
            <a:extLst>
              <a:ext uri="{FF2B5EF4-FFF2-40B4-BE49-F238E27FC236}">
                <a16:creationId xmlns:a16="http://schemas.microsoft.com/office/drawing/2014/main" id="{EEC5FE49-9D72-456C-96AA-3447E8177755}"/>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
        <p:nvSpPr>
          <p:cNvPr id="10" name="Rectangle 9">
            <a:extLst>
              <a:ext uri="{FF2B5EF4-FFF2-40B4-BE49-F238E27FC236}">
                <a16:creationId xmlns:a16="http://schemas.microsoft.com/office/drawing/2014/main" id="{33846F9A-E3E3-4761-A9BA-AEE652A4087C}"/>
              </a:ext>
            </a:extLst>
          </p:cNvPr>
          <p:cNvSpPr/>
          <p:nvPr/>
        </p:nvSpPr>
        <p:spPr bwMode="auto">
          <a:xfrm>
            <a:off x="6452484" y="6175022"/>
            <a:ext cx="659146" cy="250668"/>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6217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Cummins Guidanz</a:t>
            </a:r>
          </a:p>
        </p:txBody>
      </p:sp>
      <p:sp>
        <p:nvSpPr>
          <p:cNvPr id="3" name="Content Placeholder 2"/>
          <p:cNvSpPr>
            <a:spLocks noGrp="1"/>
          </p:cNvSpPr>
          <p:nvPr>
            <p:ph idx="1"/>
          </p:nvPr>
        </p:nvSpPr>
        <p:spPr>
          <a:xfrm>
            <a:off x="1112834" y="1370376"/>
            <a:ext cx="10621097" cy="4455488"/>
          </a:xfrm>
        </p:spPr>
        <p:txBody>
          <a:bodyPr/>
          <a:lstStyle/>
          <a:p>
            <a:r>
              <a:rPr lang="en-US" sz="2800" dirty="0"/>
              <a:t>Guidanz™ is Cummins' new suite of genuine service products, features and capabilities. </a:t>
            </a:r>
            <a:r>
              <a:rPr lang="en-US" sz="2000" dirty="0">
                <a:hlinkClick r:id="rId2"/>
              </a:rPr>
              <a:t>https://cumminsengines.com/guidanz</a:t>
            </a:r>
            <a:endParaRPr lang="en-US" sz="2000" dirty="0"/>
          </a:p>
          <a:p>
            <a:endParaRPr lang="en-US" sz="2000" dirty="0"/>
          </a:p>
          <a:p>
            <a:r>
              <a:rPr lang="en-US" sz="2800" dirty="0"/>
              <a:t>Guidanz mobile app includes INSITE like capability and combines everything from diagnostics, training, repair, warranty, metrics and performance feedback</a:t>
            </a:r>
          </a:p>
          <a:p>
            <a:endParaRPr lang="en-US" sz="2800" dirty="0"/>
          </a:p>
          <a:p>
            <a:r>
              <a:rPr lang="en-US" sz="2800" dirty="0"/>
              <a:t>Guidanz app is available for download in US, Canada, Australia, EU (including UK), Mexico, Peru, Columbia, India, and China</a:t>
            </a: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E6B12F72-1F04-4DFF-871D-B3B495007E36}" type="slidenum">
              <a:rPr lang="en-US" smtClean="0"/>
              <a:t>3</a:t>
            </a:fld>
            <a:endParaRPr lang="en-US"/>
          </a:p>
        </p:txBody>
      </p:sp>
    </p:spTree>
    <p:extLst>
      <p:ext uri="{BB962C8B-B14F-4D97-AF65-F5344CB8AC3E}">
        <p14:creationId xmlns:p14="http://schemas.microsoft.com/office/powerpoint/2010/main" val="2173375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Manual Refresh</a:t>
            </a:r>
          </a:p>
        </p:txBody>
      </p:sp>
      <p:sp>
        <p:nvSpPr>
          <p:cNvPr id="3" name="Content Placeholder 2"/>
          <p:cNvSpPr>
            <a:spLocks noGrp="1"/>
          </p:cNvSpPr>
          <p:nvPr>
            <p:ph idx="1"/>
          </p:nvPr>
        </p:nvSpPr>
        <p:spPr>
          <a:xfrm>
            <a:off x="1231011" y="1443934"/>
            <a:ext cx="9984159" cy="4455488"/>
          </a:xfrm>
        </p:spPr>
        <p:txBody>
          <a:bodyPr/>
          <a:lstStyle/>
          <a:p>
            <a:r>
              <a:rPr lang="en-US" sz="2400" dirty="0"/>
              <a:t>No separate refresh button</a:t>
            </a:r>
          </a:p>
          <a:p>
            <a:r>
              <a:rPr lang="en-US" sz="2400" dirty="0"/>
              <a:t>Users can manually refresh by swiping down the mobile device screen</a:t>
            </a:r>
          </a:p>
        </p:txBody>
      </p:sp>
      <p:sp>
        <p:nvSpPr>
          <p:cNvPr id="5" name="Slide Number Placeholder 3">
            <a:extLst>
              <a:ext uri="{FF2B5EF4-FFF2-40B4-BE49-F238E27FC236}">
                <a16:creationId xmlns:a16="http://schemas.microsoft.com/office/drawing/2014/main" id="{EFC67A05-4F2B-475E-A25E-1A57A22A5495}"/>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260157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Calibration Import from mail</a:t>
            </a:r>
          </a:p>
        </p:txBody>
      </p:sp>
      <p:sp>
        <p:nvSpPr>
          <p:cNvPr id="3" name="Content Placeholder 2"/>
          <p:cNvSpPr>
            <a:spLocks noGrp="1"/>
          </p:cNvSpPr>
          <p:nvPr>
            <p:ph idx="1"/>
          </p:nvPr>
        </p:nvSpPr>
        <p:spPr>
          <a:xfrm>
            <a:off x="1231011" y="1443934"/>
            <a:ext cx="9984159" cy="4455488"/>
          </a:xfrm>
        </p:spPr>
        <p:txBody>
          <a:bodyPr/>
          <a:lstStyle/>
          <a:p>
            <a:r>
              <a:rPr lang="en-US" sz="2000" dirty="0"/>
              <a:t>Compatible calibrations can be imported directly from the mobile device email.</a:t>
            </a:r>
          </a:p>
          <a:p>
            <a:pPr marL="0" indent="0">
              <a:buNone/>
            </a:pPr>
            <a:endParaRPr lang="en-US" dirty="0"/>
          </a:p>
        </p:txBody>
      </p:sp>
      <p:sp>
        <p:nvSpPr>
          <p:cNvPr id="4" name="Slide Number Placeholder 3"/>
          <p:cNvSpPr>
            <a:spLocks noGrp="1"/>
          </p:cNvSpPr>
          <p:nvPr>
            <p:ph type="sldNum" sz="quarter" idx="4"/>
          </p:nvPr>
        </p:nvSpPr>
        <p:spPr/>
        <p:txBody>
          <a:bodyPr/>
          <a:lstStyle/>
          <a:p>
            <a:fld id="{E6B12F72-1F04-4DFF-871D-B3B495007E36}" type="slidenum">
              <a:rPr lang="en-US" smtClean="0"/>
              <a:t>31</a:t>
            </a:fld>
            <a:endParaRPr lang="en-US"/>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55BAA0DE-F3EE-499E-B2BD-29E02EBA6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44" y="2101642"/>
            <a:ext cx="1591643" cy="3797780"/>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96C33288-C376-4AE4-BDFF-6877BE8361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8300" y="2101642"/>
            <a:ext cx="1695644" cy="379778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BDD58BDB-EF82-4E17-9993-58185B253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513" y="2101642"/>
            <a:ext cx="1695644" cy="3797780"/>
          </a:xfrm>
          <a:prstGeom prst="rect">
            <a:avLst/>
          </a:prstGeom>
        </p:spPr>
      </p:pic>
      <p:pic>
        <p:nvPicPr>
          <p:cNvPr id="14" name="Picture 13" descr="Graphical user interface, text, application, chat or text message&#10;&#10;Description automatically generated">
            <a:extLst>
              <a:ext uri="{FF2B5EF4-FFF2-40B4-BE49-F238E27FC236}">
                <a16:creationId xmlns:a16="http://schemas.microsoft.com/office/drawing/2014/main" id="{1E6DDCE2-B63E-4FD3-BB6E-22B1C701F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1705" y="2101642"/>
            <a:ext cx="1695645" cy="3797780"/>
          </a:xfrm>
          <a:prstGeom prst="rect">
            <a:avLst/>
          </a:prstGeom>
        </p:spPr>
      </p:pic>
      <p:sp>
        <p:nvSpPr>
          <p:cNvPr id="15" name="Arrow: Right 14">
            <a:extLst>
              <a:ext uri="{FF2B5EF4-FFF2-40B4-BE49-F238E27FC236}">
                <a16:creationId xmlns:a16="http://schemas.microsoft.com/office/drawing/2014/main" id="{4C720690-0509-4FA0-B174-0FD845E25BD4}"/>
              </a:ext>
            </a:extLst>
          </p:cNvPr>
          <p:cNvSpPr/>
          <p:nvPr/>
        </p:nvSpPr>
        <p:spPr bwMode="auto">
          <a:xfrm>
            <a:off x="3105222" y="3668950"/>
            <a:ext cx="642043" cy="318021"/>
          </a:xfrm>
          <a:prstGeom prst="rightArrow">
            <a:avLst/>
          </a:prstGeom>
          <a:solidFill>
            <a:srgbClr val="C0C0C0"/>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6" name="Arrow: Right 15">
            <a:extLst>
              <a:ext uri="{FF2B5EF4-FFF2-40B4-BE49-F238E27FC236}">
                <a16:creationId xmlns:a16="http://schemas.microsoft.com/office/drawing/2014/main" id="{3FEC5FE3-9C3B-4CD2-8CCC-76B7716B5960}"/>
              </a:ext>
            </a:extLst>
          </p:cNvPr>
          <p:cNvSpPr/>
          <p:nvPr/>
        </p:nvSpPr>
        <p:spPr bwMode="auto">
          <a:xfrm>
            <a:off x="5674610" y="3668950"/>
            <a:ext cx="642043" cy="318021"/>
          </a:xfrm>
          <a:prstGeom prst="rightArrow">
            <a:avLst/>
          </a:prstGeom>
          <a:solidFill>
            <a:srgbClr val="C0C0C0"/>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7" name="Arrow: Right 16">
            <a:extLst>
              <a:ext uri="{FF2B5EF4-FFF2-40B4-BE49-F238E27FC236}">
                <a16:creationId xmlns:a16="http://schemas.microsoft.com/office/drawing/2014/main" id="{24725A3A-7659-402F-AF0B-29DC6A75B2C9}"/>
              </a:ext>
            </a:extLst>
          </p:cNvPr>
          <p:cNvSpPr/>
          <p:nvPr/>
        </p:nvSpPr>
        <p:spPr bwMode="auto">
          <a:xfrm>
            <a:off x="8479409" y="3669667"/>
            <a:ext cx="642043" cy="318021"/>
          </a:xfrm>
          <a:prstGeom prst="rightArrow">
            <a:avLst/>
          </a:prstGeom>
          <a:solidFill>
            <a:srgbClr val="C0C0C0"/>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8" name="Speech Bubble: Oval 17">
            <a:extLst>
              <a:ext uri="{FF2B5EF4-FFF2-40B4-BE49-F238E27FC236}">
                <a16:creationId xmlns:a16="http://schemas.microsoft.com/office/drawing/2014/main" id="{D2C64334-DA24-4DA2-B955-2018C8A31029}"/>
              </a:ext>
            </a:extLst>
          </p:cNvPr>
          <p:cNvSpPr/>
          <p:nvPr/>
        </p:nvSpPr>
        <p:spPr bwMode="auto">
          <a:xfrm>
            <a:off x="1" y="2101642"/>
            <a:ext cx="1476462" cy="1087408"/>
          </a:xfrm>
          <a:prstGeom prst="wedgeEllipseCallout">
            <a:avLst>
              <a:gd name="adj1" fmla="val 84791"/>
              <a:gd name="adj2" fmla="val 63747"/>
            </a:avLst>
          </a:prstGeom>
          <a:solidFill>
            <a:schemeClr val="bg1"/>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ctr" defTabSz="914400" rtl="0" eaLnBrk="1" fontAlgn="base" latinLnBrk="0" hangingPunct="1">
              <a:lnSpc>
                <a:spcPct val="100000"/>
              </a:lnSpc>
              <a:spcBef>
                <a:spcPct val="35000"/>
              </a:spcBef>
              <a:spcAft>
                <a:spcPct val="0"/>
              </a:spcAft>
              <a:buClr>
                <a:srgbClr val="FF140A"/>
              </a:buClr>
              <a:buSzTx/>
              <a:buFont typeface="Wingdings" pitchFamily="-65" charset="2"/>
              <a:buNone/>
              <a:tabLst/>
            </a:pPr>
            <a:r>
              <a:rPr kumimoji="0" lang="en-US" sz="1000" b="0" i="0" u="none" strike="noStrike" cap="none" normalizeH="0" baseline="0" dirty="0">
                <a:ln>
                  <a:noFill/>
                </a:ln>
                <a:solidFill>
                  <a:schemeClr val="tx1"/>
                </a:solidFill>
                <a:effectLst/>
                <a:latin typeface="Arial" charset="0"/>
                <a:cs typeface="Arial" charset="0"/>
              </a:rPr>
              <a:t>Share the calibration </a:t>
            </a:r>
          </a:p>
          <a:p>
            <a:pPr marL="231775" marR="0" indent="-231775" algn="ctr" defTabSz="914400" rtl="0" eaLnBrk="1" fontAlgn="base" latinLnBrk="0" hangingPunct="1">
              <a:lnSpc>
                <a:spcPct val="100000"/>
              </a:lnSpc>
              <a:spcBef>
                <a:spcPct val="35000"/>
              </a:spcBef>
              <a:spcAft>
                <a:spcPct val="0"/>
              </a:spcAft>
              <a:buClr>
                <a:srgbClr val="FF140A"/>
              </a:buClr>
              <a:buSzTx/>
              <a:buFont typeface="Wingdings" pitchFamily="-65" charset="2"/>
              <a:buNone/>
              <a:tabLst/>
            </a:pPr>
            <a:r>
              <a:rPr kumimoji="0" lang="en-US" sz="1000" b="0" i="0" u="none" strike="noStrike" cap="none" normalizeH="0" baseline="0" dirty="0">
                <a:ln>
                  <a:noFill/>
                </a:ln>
                <a:solidFill>
                  <a:schemeClr val="tx1"/>
                </a:solidFill>
                <a:effectLst/>
                <a:latin typeface="Arial" charset="0"/>
                <a:cs typeface="Arial" charset="0"/>
              </a:rPr>
              <a:t>with Guidanz </a:t>
            </a:r>
          </a:p>
          <a:p>
            <a:pPr marL="231775" marR="0" indent="-231775" algn="ctr" defTabSz="914400" rtl="0" eaLnBrk="1" fontAlgn="base" latinLnBrk="0" hangingPunct="1">
              <a:lnSpc>
                <a:spcPct val="100000"/>
              </a:lnSpc>
              <a:spcBef>
                <a:spcPct val="35000"/>
              </a:spcBef>
              <a:spcAft>
                <a:spcPct val="0"/>
              </a:spcAft>
              <a:buClr>
                <a:srgbClr val="FF140A"/>
              </a:buClr>
              <a:buSzTx/>
              <a:buFont typeface="Wingdings" pitchFamily="-65" charset="2"/>
              <a:buNone/>
              <a:tabLst/>
            </a:pPr>
            <a:r>
              <a:rPr kumimoji="0" lang="en-US" sz="1000" b="0" i="0" u="none" strike="noStrike" cap="none" normalizeH="0" baseline="0" dirty="0">
                <a:ln>
                  <a:noFill/>
                </a:ln>
                <a:solidFill>
                  <a:schemeClr val="tx1"/>
                </a:solidFill>
                <a:effectLst/>
                <a:latin typeface="Arial" charset="0"/>
                <a:cs typeface="Arial" charset="0"/>
              </a:rPr>
              <a:t>to begin the process</a:t>
            </a:r>
          </a:p>
        </p:txBody>
      </p:sp>
      <p:sp>
        <p:nvSpPr>
          <p:cNvPr id="5" name="Rectangle 4">
            <a:extLst>
              <a:ext uri="{FF2B5EF4-FFF2-40B4-BE49-F238E27FC236}">
                <a16:creationId xmlns:a16="http://schemas.microsoft.com/office/drawing/2014/main" id="{D7741969-AE83-43CD-8A4A-C23C5738A3E3}"/>
              </a:ext>
            </a:extLst>
          </p:cNvPr>
          <p:cNvSpPr/>
          <p:nvPr/>
        </p:nvSpPr>
        <p:spPr>
          <a:xfrm>
            <a:off x="1476462" y="3668950"/>
            <a:ext cx="1567725" cy="1683226"/>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440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079" y="3120277"/>
            <a:ext cx="9308651" cy="890587"/>
          </a:xfrm>
        </p:spPr>
        <p:txBody>
          <a:bodyPr/>
          <a:lstStyle/>
          <a:p>
            <a:r>
              <a:rPr lang="en-US" b="1" dirty="0"/>
              <a:t>Service Features</a:t>
            </a:r>
          </a:p>
        </p:txBody>
      </p:sp>
      <p:sp>
        <p:nvSpPr>
          <p:cNvPr id="4" name="Slide Number Placeholder 3">
            <a:extLst>
              <a:ext uri="{FF2B5EF4-FFF2-40B4-BE49-F238E27FC236}">
                <a16:creationId xmlns:a16="http://schemas.microsoft.com/office/drawing/2014/main" id="{CA48AC14-EBEE-4FFB-BCC1-687F8D530E9D}"/>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4148828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Home Page</a:t>
            </a:r>
          </a:p>
        </p:txBody>
      </p:sp>
      <p:sp>
        <p:nvSpPr>
          <p:cNvPr id="3" name="Content Placeholder 2"/>
          <p:cNvSpPr>
            <a:spLocks noGrp="1"/>
          </p:cNvSpPr>
          <p:nvPr>
            <p:ph idx="1"/>
          </p:nvPr>
        </p:nvSpPr>
        <p:spPr>
          <a:xfrm>
            <a:off x="6409716" y="1639237"/>
            <a:ext cx="4372733" cy="4455488"/>
          </a:xfrm>
        </p:spPr>
        <p:txBody>
          <a:bodyPr/>
          <a:lstStyle/>
          <a:p>
            <a:r>
              <a:rPr lang="en-US" sz="2400" dirty="0"/>
              <a:t>To check for Service functionalities, click on the Analyze Equipment button which will connect the user to the ECM.</a:t>
            </a:r>
          </a:p>
          <a:p>
            <a:pPr marL="0" indent="0">
              <a:buNone/>
            </a:pPr>
            <a:endParaRPr lang="en-US" sz="1800" dirty="0"/>
          </a:p>
        </p:txBody>
      </p:sp>
      <p:sp>
        <p:nvSpPr>
          <p:cNvPr id="8" name="Slide Number Placeholder 3">
            <a:extLst>
              <a:ext uri="{FF2B5EF4-FFF2-40B4-BE49-F238E27FC236}">
                <a16:creationId xmlns:a16="http://schemas.microsoft.com/office/drawing/2014/main" id="{CA078773-0B4B-43B4-9E57-DF3AFF790645}"/>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6" name="Picture 5">
            <a:extLst>
              <a:ext uri="{FF2B5EF4-FFF2-40B4-BE49-F238E27FC236}">
                <a16:creationId xmlns:a16="http://schemas.microsoft.com/office/drawing/2014/main" id="{42FD9577-5340-409D-8EB9-B7B8AB158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551" y="1116788"/>
            <a:ext cx="2633088" cy="5590336"/>
          </a:xfrm>
          <a:prstGeom prst="rect">
            <a:avLst/>
          </a:prstGeom>
        </p:spPr>
      </p:pic>
      <p:sp>
        <p:nvSpPr>
          <p:cNvPr id="7" name="Rectangle 6">
            <a:extLst>
              <a:ext uri="{FF2B5EF4-FFF2-40B4-BE49-F238E27FC236}">
                <a16:creationId xmlns:a16="http://schemas.microsoft.com/office/drawing/2014/main" id="{C23283B2-2CA1-4962-B58E-7868111FEA52}"/>
              </a:ext>
            </a:extLst>
          </p:cNvPr>
          <p:cNvSpPr/>
          <p:nvPr/>
        </p:nvSpPr>
        <p:spPr bwMode="auto">
          <a:xfrm>
            <a:off x="2726095" y="2615536"/>
            <a:ext cx="1234974" cy="719745"/>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10678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1894" y="1639237"/>
            <a:ext cx="4306018" cy="4455488"/>
          </a:xfrm>
        </p:spPr>
        <p:txBody>
          <a:bodyPr/>
          <a:lstStyle/>
          <a:p>
            <a:r>
              <a:rPr lang="en-US" sz="2400" dirty="0"/>
              <a:t>If master password is set, user will be prompted for password.</a:t>
            </a:r>
          </a:p>
        </p:txBody>
      </p:sp>
      <p:sp>
        <p:nvSpPr>
          <p:cNvPr id="12" name="Title 1">
            <a:extLst>
              <a:ext uri="{FF2B5EF4-FFF2-40B4-BE49-F238E27FC236}">
                <a16:creationId xmlns:a16="http://schemas.microsoft.com/office/drawing/2014/main" id="{1945A9A9-9B72-4050-A4AE-25183697A5AB}"/>
              </a:ext>
            </a:extLst>
          </p:cNvPr>
          <p:cNvSpPr>
            <a:spLocks noGrp="1"/>
          </p:cNvSpPr>
          <p:nvPr>
            <p:ph type="title"/>
          </p:nvPr>
        </p:nvSpPr>
        <p:spPr>
          <a:xfrm>
            <a:off x="1018392" y="211392"/>
            <a:ext cx="9917086" cy="1018948"/>
          </a:xfrm>
        </p:spPr>
        <p:txBody>
          <a:bodyPr>
            <a:normAutofit/>
          </a:bodyPr>
          <a:lstStyle/>
          <a:p>
            <a:r>
              <a:rPr lang="en-US" sz="4270" b="1" dirty="0"/>
              <a:t>Multi-Level Security</a:t>
            </a:r>
          </a:p>
        </p:txBody>
      </p:sp>
      <p:pic>
        <p:nvPicPr>
          <p:cNvPr id="11" name="Picture 10">
            <a:extLst>
              <a:ext uri="{FF2B5EF4-FFF2-40B4-BE49-F238E27FC236}">
                <a16:creationId xmlns:a16="http://schemas.microsoft.com/office/drawing/2014/main" id="{538EFF50-6610-476E-97A6-802B8DE33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044" y="1398382"/>
            <a:ext cx="2777173" cy="4937195"/>
          </a:xfrm>
          <a:prstGeom prst="rect">
            <a:avLst/>
          </a:prstGeom>
        </p:spPr>
      </p:pic>
      <p:pic>
        <p:nvPicPr>
          <p:cNvPr id="14" name="Picture 13">
            <a:extLst>
              <a:ext uri="{FF2B5EF4-FFF2-40B4-BE49-F238E27FC236}">
                <a16:creationId xmlns:a16="http://schemas.microsoft.com/office/drawing/2014/main" id="{E02514B8-4770-47D1-B417-8FFB0795FF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6469" y="1398382"/>
            <a:ext cx="2777172" cy="4937195"/>
          </a:xfrm>
          <a:prstGeom prst="rect">
            <a:avLst/>
          </a:prstGeom>
        </p:spPr>
      </p:pic>
      <p:sp>
        <p:nvSpPr>
          <p:cNvPr id="7" name="Slide Number Placeholder 3">
            <a:extLst>
              <a:ext uri="{FF2B5EF4-FFF2-40B4-BE49-F238E27FC236}">
                <a16:creationId xmlns:a16="http://schemas.microsoft.com/office/drawing/2014/main" id="{811AADD1-2956-4547-9809-67BFC29D1ED2}"/>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655141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2079" y="1226684"/>
            <a:ext cx="4306018" cy="4864385"/>
          </a:xfrm>
        </p:spPr>
        <p:txBody>
          <a:bodyPr/>
          <a:lstStyle/>
          <a:p>
            <a:r>
              <a:rPr lang="en-US" sz="2400" dirty="0"/>
              <a:t>If Master, Adjustment, Reset, or Anti-Theft password is set, a standard </a:t>
            </a:r>
            <a:r>
              <a:rPr lang="en-US" sz="2400" dirty="0" err="1"/>
              <a:t>Intapp</a:t>
            </a:r>
            <a:r>
              <a:rPr lang="en-US" sz="2400" dirty="0"/>
              <a:t> can be used to remove the password</a:t>
            </a:r>
          </a:p>
          <a:p>
            <a:r>
              <a:rPr lang="en-US" sz="2400" dirty="0"/>
              <a:t>If the OEM or OEM2 password is set, an </a:t>
            </a:r>
            <a:r>
              <a:rPr lang="en-US" sz="2400" dirty="0" err="1"/>
              <a:t>Intapp</a:t>
            </a:r>
            <a:r>
              <a:rPr lang="en-US" sz="2400" dirty="0"/>
              <a:t>-OEM can be used to remove the password</a:t>
            </a:r>
          </a:p>
          <a:p>
            <a:r>
              <a:rPr lang="en-US" sz="2400" dirty="0"/>
              <a:t>Click on the top right Menu </a:t>
            </a:r>
            <a:r>
              <a:rPr lang="en-US" sz="2400" dirty="0">
                <a:sym typeface="Wingdings" panose="05000000000000000000" pitchFamily="2" charset="2"/>
              </a:rPr>
              <a:t> go to Manage Passwords or Unlock Device  Select Remove Passwords</a:t>
            </a:r>
            <a:endParaRPr lang="en-US" sz="2400" dirty="0"/>
          </a:p>
        </p:txBody>
      </p:sp>
      <p:sp>
        <p:nvSpPr>
          <p:cNvPr id="12" name="Title 1">
            <a:extLst>
              <a:ext uri="{FF2B5EF4-FFF2-40B4-BE49-F238E27FC236}">
                <a16:creationId xmlns:a16="http://schemas.microsoft.com/office/drawing/2014/main" id="{1945A9A9-9B72-4050-A4AE-25183697A5AB}"/>
              </a:ext>
            </a:extLst>
          </p:cNvPr>
          <p:cNvSpPr>
            <a:spLocks noGrp="1"/>
          </p:cNvSpPr>
          <p:nvPr>
            <p:ph type="title"/>
          </p:nvPr>
        </p:nvSpPr>
        <p:spPr>
          <a:xfrm>
            <a:off x="1018392" y="211392"/>
            <a:ext cx="9917086" cy="1018948"/>
          </a:xfrm>
        </p:spPr>
        <p:txBody>
          <a:bodyPr>
            <a:normAutofit/>
          </a:bodyPr>
          <a:lstStyle/>
          <a:p>
            <a:r>
              <a:rPr lang="en-US" sz="4270" b="1" dirty="0" err="1"/>
              <a:t>Intapp</a:t>
            </a:r>
            <a:r>
              <a:rPr lang="en-US" sz="4270" b="1" dirty="0"/>
              <a:t> Password Removal</a:t>
            </a:r>
          </a:p>
        </p:txBody>
      </p:sp>
      <p:sp>
        <p:nvSpPr>
          <p:cNvPr id="7" name="Slide Number Placeholder 3">
            <a:extLst>
              <a:ext uri="{FF2B5EF4-FFF2-40B4-BE49-F238E27FC236}">
                <a16:creationId xmlns:a16="http://schemas.microsoft.com/office/drawing/2014/main" id="{F15D2D2F-045B-4084-916D-E350ED2D2428}"/>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4" name="Picture 3">
            <a:extLst>
              <a:ext uri="{FF2B5EF4-FFF2-40B4-BE49-F238E27FC236}">
                <a16:creationId xmlns:a16="http://schemas.microsoft.com/office/drawing/2014/main" id="{31830B37-F0AA-4426-B8A9-C8F3996E5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491" y="1056641"/>
            <a:ext cx="2565444" cy="5429892"/>
          </a:xfrm>
          <a:prstGeom prst="rect">
            <a:avLst/>
          </a:prstGeom>
        </p:spPr>
      </p:pic>
      <p:pic>
        <p:nvPicPr>
          <p:cNvPr id="2" name="Picture 1">
            <a:extLst>
              <a:ext uri="{FF2B5EF4-FFF2-40B4-BE49-F238E27FC236}">
                <a16:creationId xmlns:a16="http://schemas.microsoft.com/office/drawing/2014/main" id="{ED59337F-40D9-4964-8EDE-F150EA904819}"/>
              </a:ext>
            </a:extLst>
          </p:cNvPr>
          <p:cNvPicPr>
            <a:picLocks noChangeAspect="1"/>
          </p:cNvPicPr>
          <p:nvPr/>
        </p:nvPicPr>
        <p:blipFill>
          <a:blip r:embed="rId4"/>
          <a:stretch>
            <a:fillRect/>
          </a:stretch>
        </p:blipFill>
        <p:spPr>
          <a:xfrm>
            <a:off x="479871" y="1056642"/>
            <a:ext cx="2535971" cy="5429892"/>
          </a:xfrm>
          <a:prstGeom prst="rect">
            <a:avLst/>
          </a:prstGeom>
        </p:spPr>
      </p:pic>
    </p:spTree>
    <p:extLst>
      <p:ext uri="{BB962C8B-B14F-4D97-AF65-F5344CB8AC3E}">
        <p14:creationId xmlns:p14="http://schemas.microsoft.com/office/powerpoint/2010/main" val="665854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8735" y="1372929"/>
            <a:ext cx="4306018" cy="4721795"/>
          </a:xfrm>
        </p:spPr>
        <p:txBody>
          <a:bodyPr/>
          <a:lstStyle/>
          <a:p>
            <a:r>
              <a:rPr lang="en-US" sz="2400" dirty="0"/>
              <a:t>Select the appropriate type of </a:t>
            </a:r>
            <a:r>
              <a:rPr lang="en-US" sz="2400" dirty="0" err="1"/>
              <a:t>Intapp</a:t>
            </a:r>
            <a:r>
              <a:rPr lang="en-US" sz="2400" dirty="0"/>
              <a:t> required to unlock the password. </a:t>
            </a:r>
          </a:p>
          <a:p>
            <a:endParaRPr lang="en-US" sz="2400" dirty="0"/>
          </a:p>
          <a:p>
            <a:r>
              <a:rPr lang="en-US" sz="2400" dirty="0"/>
              <a:t>Tap the Agreement checkbox and then tap the Remove Passwords button which will take the user through the Key On/Key Off process.</a:t>
            </a:r>
          </a:p>
        </p:txBody>
      </p:sp>
      <p:sp>
        <p:nvSpPr>
          <p:cNvPr id="12" name="Title 1">
            <a:extLst>
              <a:ext uri="{FF2B5EF4-FFF2-40B4-BE49-F238E27FC236}">
                <a16:creationId xmlns:a16="http://schemas.microsoft.com/office/drawing/2014/main" id="{1945A9A9-9B72-4050-A4AE-25183697A5AB}"/>
              </a:ext>
            </a:extLst>
          </p:cNvPr>
          <p:cNvSpPr>
            <a:spLocks noGrp="1"/>
          </p:cNvSpPr>
          <p:nvPr>
            <p:ph type="title"/>
          </p:nvPr>
        </p:nvSpPr>
        <p:spPr>
          <a:xfrm>
            <a:off x="1018392" y="211392"/>
            <a:ext cx="9917086" cy="1018948"/>
          </a:xfrm>
        </p:spPr>
        <p:txBody>
          <a:bodyPr>
            <a:normAutofit/>
          </a:bodyPr>
          <a:lstStyle/>
          <a:p>
            <a:r>
              <a:rPr lang="en-US" sz="4270" dirty="0" err="1"/>
              <a:t>Intapp</a:t>
            </a:r>
            <a:r>
              <a:rPr lang="en-US" sz="4270" dirty="0"/>
              <a:t> Password Removal</a:t>
            </a:r>
            <a:endParaRPr lang="en-US" sz="4270" b="1" dirty="0"/>
          </a:p>
        </p:txBody>
      </p:sp>
      <p:sp>
        <p:nvSpPr>
          <p:cNvPr id="7" name="Slide Number Placeholder 3">
            <a:extLst>
              <a:ext uri="{FF2B5EF4-FFF2-40B4-BE49-F238E27FC236}">
                <a16:creationId xmlns:a16="http://schemas.microsoft.com/office/drawing/2014/main" id="{F15D2D2F-045B-4084-916D-E350ED2D2428}"/>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4" name="Picture 3">
            <a:extLst>
              <a:ext uri="{FF2B5EF4-FFF2-40B4-BE49-F238E27FC236}">
                <a16:creationId xmlns:a16="http://schemas.microsoft.com/office/drawing/2014/main" id="{EECF64C4-9850-430A-93DF-A9E7DE739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392" y="1372929"/>
            <a:ext cx="2361035" cy="4988103"/>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C5947009-D7C2-43B9-897F-13BF4EABF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477" y="1372928"/>
            <a:ext cx="2311561" cy="4988103"/>
          </a:xfrm>
          <a:prstGeom prst="rect">
            <a:avLst/>
          </a:prstGeom>
        </p:spPr>
      </p:pic>
      <p:sp>
        <p:nvSpPr>
          <p:cNvPr id="8" name="Rectangle 7">
            <a:extLst>
              <a:ext uri="{FF2B5EF4-FFF2-40B4-BE49-F238E27FC236}">
                <a16:creationId xmlns:a16="http://schemas.microsoft.com/office/drawing/2014/main" id="{983865C1-CE97-4298-9E52-40CE619D59EA}"/>
              </a:ext>
            </a:extLst>
          </p:cNvPr>
          <p:cNvSpPr/>
          <p:nvPr/>
        </p:nvSpPr>
        <p:spPr>
          <a:xfrm>
            <a:off x="3816939" y="3244334"/>
            <a:ext cx="410690" cy="369332"/>
          </a:xfrm>
          <a:prstGeom prst="rect">
            <a:avLst/>
          </a:prstGeom>
        </p:spPr>
        <p:txBody>
          <a:bodyPr wrap="none">
            <a:spAutoFit/>
          </a:bodyPr>
          <a:lstStyle/>
          <a:p>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141099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a:t>
            </a:r>
            <a:r>
              <a:rPr lang="en-US" b="1" dirty="0"/>
              <a:t>Input Screens</a:t>
            </a:r>
          </a:p>
        </p:txBody>
      </p:sp>
      <p:sp>
        <p:nvSpPr>
          <p:cNvPr id="5" name="Content Placeholder 2"/>
          <p:cNvSpPr txBox="1">
            <a:spLocks/>
          </p:cNvSpPr>
          <p:nvPr/>
        </p:nvSpPr>
        <p:spPr bwMode="auto">
          <a:xfrm>
            <a:off x="7397192" y="1377881"/>
            <a:ext cx="3529124" cy="49973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a:lstStyle>
          <a:p>
            <a:r>
              <a:rPr lang="en-US" sz="1600" kern="0" dirty="0"/>
              <a:t>When clicking on Analyze Equipment, user connects the adapter to the truck and pairs to the adapter via the app</a:t>
            </a:r>
          </a:p>
          <a:p>
            <a:r>
              <a:rPr lang="en-US" sz="1600" kern="0" dirty="0"/>
              <a:t>The app pulls up Engine Serial Number, and Customer Name from ECM, and the user can edit them if they are incorrect</a:t>
            </a:r>
          </a:p>
          <a:p>
            <a:r>
              <a:rPr lang="en-US" sz="1600" kern="0" dirty="0"/>
              <a:t>The user can also enter the Customer Unit Number, the Odometer or Engine hours, a complaint or other notes.</a:t>
            </a:r>
          </a:p>
          <a:p>
            <a:r>
              <a:rPr lang="en-US" sz="1600" kern="0" dirty="0"/>
              <a:t>The Event Number to later retrieve the information in History and Templates is also displayed</a:t>
            </a:r>
          </a:p>
          <a:p>
            <a:r>
              <a:rPr lang="en-US" sz="398" kern="0" dirty="0"/>
              <a:t>  </a:t>
            </a:r>
            <a:endParaRPr lang="en-US" sz="566" kern="0" dirty="0"/>
          </a:p>
        </p:txBody>
      </p:sp>
      <p:sp>
        <p:nvSpPr>
          <p:cNvPr id="3" name="Slide Number Placeholder 2"/>
          <p:cNvSpPr>
            <a:spLocks noGrp="1"/>
          </p:cNvSpPr>
          <p:nvPr>
            <p:ph type="sldNum" sz="quarter" idx="4"/>
          </p:nvPr>
        </p:nvSpPr>
        <p:spPr/>
        <p:txBody>
          <a:bodyPr/>
          <a:lstStyle/>
          <a:p>
            <a:fld id="{E6B12F72-1F04-4DFF-871D-B3B495007E36}" type="slidenum">
              <a:rPr lang="en-US" smtClean="0"/>
              <a:t>37</a:t>
            </a:fld>
            <a:endParaRPr lang="en-US"/>
          </a:p>
        </p:txBody>
      </p:sp>
      <p:pic>
        <p:nvPicPr>
          <p:cNvPr id="10" name="Picture 9" descr="Graphical user interface&#10;&#10;Description automatically generated">
            <a:extLst>
              <a:ext uri="{FF2B5EF4-FFF2-40B4-BE49-F238E27FC236}">
                <a16:creationId xmlns:a16="http://schemas.microsoft.com/office/drawing/2014/main" id="{6BAD4948-85C4-4EAD-8FB8-1E3D671C5A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72" y="1446156"/>
            <a:ext cx="2484977" cy="5108008"/>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C9CA6A6F-B2CB-44EE-B64C-62248AEE3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6413" y="1446156"/>
            <a:ext cx="2484977" cy="5108008"/>
          </a:xfrm>
          <a:prstGeom prst="rect">
            <a:avLst/>
          </a:prstGeom>
        </p:spPr>
      </p:pic>
    </p:spTree>
    <p:extLst>
      <p:ext uri="{BB962C8B-B14F-4D97-AF65-F5344CB8AC3E}">
        <p14:creationId xmlns:p14="http://schemas.microsoft.com/office/powerpoint/2010/main" val="2586645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a:t>
            </a:r>
            <a:r>
              <a:rPr lang="en-US" b="1" dirty="0"/>
              <a:t>Input Screens</a:t>
            </a:r>
          </a:p>
        </p:txBody>
      </p:sp>
      <p:sp>
        <p:nvSpPr>
          <p:cNvPr id="5" name="Content Placeholder 2"/>
          <p:cNvSpPr txBox="1">
            <a:spLocks/>
          </p:cNvSpPr>
          <p:nvPr/>
        </p:nvSpPr>
        <p:spPr bwMode="auto">
          <a:xfrm>
            <a:off x="7144703" y="1377881"/>
            <a:ext cx="4145597" cy="49973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a:lstStyle>
          <a:p>
            <a:r>
              <a:rPr lang="en-US" sz="1600" kern="0" dirty="0"/>
              <a:t>Based on the confirmed ESN, the equipment make and model list is retrieved from the server.</a:t>
            </a:r>
          </a:p>
          <a:p>
            <a:r>
              <a:rPr lang="en-US" sz="1600" kern="0" dirty="0"/>
              <a:t>App pre-selects the data received from warranty data on the server and from the ECM if available, but the user has to make a selection. </a:t>
            </a:r>
          </a:p>
          <a:p>
            <a:r>
              <a:rPr lang="en-US" sz="1600" kern="0" dirty="0"/>
              <a:t>If there is no manufacturer list, it can be caused by:</a:t>
            </a:r>
          </a:p>
          <a:p>
            <a:pPr lvl="1"/>
            <a:r>
              <a:rPr lang="en-US" sz="1400" kern="0" dirty="0"/>
              <a:t>No data based on the ESN provided</a:t>
            </a:r>
          </a:p>
          <a:p>
            <a:pPr lvl="1"/>
            <a:r>
              <a:rPr lang="en-US" sz="1400" kern="0" dirty="0"/>
              <a:t>No Internet</a:t>
            </a:r>
          </a:p>
          <a:p>
            <a:pPr lvl="1"/>
            <a:r>
              <a:rPr lang="en-US" sz="1400" kern="0" dirty="0"/>
              <a:t>Server issue</a:t>
            </a:r>
            <a:endParaRPr lang="en-US" sz="1466" kern="0" dirty="0"/>
          </a:p>
          <a:p>
            <a:r>
              <a:rPr lang="en-US" sz="398" kern="0" dirty="0"/>
              <a:t>  </a:t>
            </a:r>
            <a:endParaRPr lang="en-US" sz="566" kern="0" dirty="0"/>
          </a:p>
        </p:txBody>
      </p:sp>
      <p:sp>
        <p:nvSpPr>
          <p:cNvPr id="3" name="Slide Number Placeholder 2"/>
          <p:cNvSpPr>
            <a:spLocks noGrp="1"/>
          </p:cNvSpPr>
          <p:nvPr>
            <p:ph type="sldNum" sz="quarter" idx="4"/>
          </p:nvPr>
        </p:nvSpPr>
        <p:spPr/>
        <p:txBody>
          <a:bodyPr/>
          <a:lstStyle/>
          <a:p>
            <a:fld id="{E6B12F72-1F04-4DFF-871D-B3B495007E36}" type="slidenum">
              <a:rPr lang="en-US" smtClean="0"/>
              <a:t>38</a:t>
            </a:fld>
            <a:endParaRPr lang="en-US"/>
          </a:p>
        </p:txBody>
      </p:sp>
      <p:pic>
        <p:nvPicPr>
          <p:cNvPr id="6" name="Picture 5">
            <a:extLst>
              <a:ext uri="{FF2B5EF4-FFF2-40B4-BE49-F238E27FC236}">
                <a16:creationId xmlns:a16="http://schemas.microsoft.com/office/drawing/2014/main" id="{14274BBB-EB1A-4FE1-8434-D97DBEA3A852}"/>
              </a:ext>
            </a:extLst>
          </p:cNvPr>
          <p:cNvPicPr>
            <a:picLocks noChangeAspect="1"/>
          </p:cNvPicPr>
          <p:nvPr/>
        </p:nvPicPr>
        <p:blipFill>
          <a:blip r:embed="rId2"/>
          <a:stretch>
            <a:fillRect/>
          </a:stretch>
        </p:blipFill>
        <p:spPr>
          <a:xfrm>
            <a:off x="1663733" y="1555063"/>
            <a:ext cx="2189424" cy="4524809"/>
          </a:xfrm>
          <a:prstGeom prst="rect">
            <a:avLst/>
          </a:prstGeom>
        </p:spPr>
      </p:pic>
      <p:pic>
        <p:nvPicPr>
          <p:cNvPr id="7" name="Picture 6">
            <a:extLst>
              <a:ext uri="{FF2B5EF4-FFF2-40B4-BE49-F238E27FC236}">
                <a16:creationId xmlns:a16="http://schemas.microsoft.com/office/drawing/2014/main" id="{77580009-925C-489A-99F4-13D5605E9A17}"/>
              </a:ext>
            </a:extLst>
          </p:cNvPr>
          <p:cNvPicPr>
            <a:picLocks noChangeAspect="1"/>
          </p:cNvPicPr>
          <p:nvPr/>
        </p:nvPicPr>
        <p:blipFill>
          <a:blip r:embed="rId3"/>
          <a:stretch>
            <a:fillRect/>
          </a:stretch>
        </p:blipFill>
        <p:spPr>
          <a:xfrm>
            <a:off x="4363645" y="1555062"/>
            <a:ext cx="2189424" cy="4524809"/>
          </a:xfrm>
          <a:prstGeom prst="rect">
            <a:avLst/>
          </a:prstGeom>
        </p:spPr>
      </p:pic>
    </p:spTree>
    <p:extLst>
      <p:ext uri="{BB962C8B-B14F-4D97-AF65-F5344CB8AC3E}">
        <p14:creationId xmlns:p14="http://schemas.microsoft.com/office/powerpoint/2010/main" val="2843965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ECM Image Creation</a:t>
            </a:r>
            <a:endParaRPr lang="en-US" b="1" dirty="0"/>
          </a:p>
        </p:txBody>
      </p:sp>
      <p:sp>
        <p:nvSpPr>
          <p:cNvPr id="5" name="Content Placeholder 2"/>
          <p:cNvSpPr txBox="1">
            <a:spLocks/>
          </p:cNvSpPr>
          <p:nvPr/>
        </p:nvSpPr>
        <p:spPr bwMode="auto">
          <a:xfrm>
            <a:off x="8081117" y="1377881"/>
            <a:ext cx="3825656" cy="49973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a:lstStyle>
          <a:p>
            <a:pPr>
              <a:buClrTx/>
            </a:pPr>
            <a:r>
              <a:rPr lang="en-US" sz="1600" kern="0" dirty="0"/>
              <a:t>During input, user can also select whether to create an initial ECM image or not by selecting or deselecting the checkbox.</a:t>
            </a:r>
          </a:p>
          <a:p>
            <a:pPr>
              <a:buClrTx/>
            </a:pPr>
            <a:r>
              <a:rPr lang="en-US" sz="1600" kern="0" dirty="0"/>
              <a:t>ECM images are created at the beginning and end of a connection to the ECM.</a:t>
            </a:r>
          </a:p>
          <a:p>
            <a:pPr>
              <a:buClrTx/>
            </a:pPr>
            <a:r>
              <a:rPr lang="en-US" sz="1600" kern="0" dirty="0"/>
              <a:t>During ECM image creation user can cancel out of ECM image creation by clicking on Cancel button.</a:t>
            </a:r>
          </a:p>
          <a:p>
            <a:pPr>
              <a:buClrTx/>
            </a:pPr>
            <a:r>
              <a:rPr lang="en-US" sz="1600" kern="0" dirty="0"/>
              <a:t>ECM image </a:t>
            </a:r>
            <a:r>
              <a:rPr lang="en-US" sz="1600" dirty="0"/>
              <a:t>creation can also be enabled or disabled in Settings. Go to Settings &amp; Preferences </a:t>
            </a:r>
            <a:r>
              <a:rPr lang="en-US" sz="1600" dirty="0">
                <a:sym typeface="Wingdings" panose="05000000000000000000" pitchFamily="2" charset="2"/>
              </a:rPr>
              <a:t> Account Management and check or uncheck the Create ECM Image checkbox.</a:t>
            </a:r>
          </a:p>
          <a:p>
            <a:pPr>
              <a:buClrTx/>
            </a:pPr>
            <a:r>
              <a:rPr lang="en-US" sz="1600" dirty="0"/>
              <a:t>ECM images are saved in the History and Templates folder which can be accessed through the Home screen. </a:t>
            </a:r>
          </a:p>
          <a:p>
            <a:pPr marL="0" indent="0">
              <a:buNone/>
            </a:pPr>
            <a:endParaRPr lang="en-US" sz="1600" kern="0" dirty="0">
              <a:sym typeface="Wingdings" panose="05000000000000000000" pitchFamily="2" charset="2"/>
            </a:endParaRPr>
          </a:p>
          <a:p>
            <a:pPr marL="0" indent="0">
              <a:buNone/>
            </a:pPr>
            <a:endParaRPr lang="en-US" sz="1600" kern="0" dirty="0">
              <a:sym typeface="Wingdings" panose="05000000000000000000" pitchFamily="2" charset="2"/>
            </a:endParaRPr>
          </a:p>
          <a:p>
            <a:pPr marL="0" indent="0">
              <a:buNone/>
            </a:pPr>
            <a:endParaRPr lang="en-US" sz="1600" kern="0" dirty="0">
              <a:sym typeface="Wingdings" panose="05000000000000000000" pitchFamily="2" charset="2"/>
            </a:endParaRPr>
          </a:p>
          <a:p>
            <a:pPr marL="0" indent="0">
              <a:buNone/>
            </a:pPr>
            <a:endParaRPr lang="en-US" sz="1600" kern="0" dirty="0">
              <a:sym typeface="Wingdings" panose="05000000000000000000" pitchFamily="2" charset="2"/>
            </a:endParaRPr>
          </a:p>
          <a:p>
            <a:pPr marL="0" indent="0">
              <a:buNone/>
            </a:pPr>
            <a:endParaRPr lang="en-US" sz="1600" kern="0" dirty="0">
              <a:sym typeface="Wingdings" panose="05000000000000000000" pitchFamily="2" charset="2"/>
            </a:endParaRPr>
          </a:p>
          <a:p>
            <a:pPr marL="0" indent="0">
              <a:buNone/>
            </a:pPr>
            <a:endParaRPr lang="en-US" sz="566" kern="0" dirty="0"/>
          </a:p>
        </p:txBody>
      </p:sp>
      <p:sp>
        <p:nvSpPr>
          <p:cNvPr id="3" name="Slide Number Placeholder 2"/>
          <p:cNvSpPr>
            <a:spLocks noGrp="1"/>
          </p:cNvSpPr>
          <p:nvPr>
            <p:ph type="sldNum" sz="quarter" idx="4"/>
          </p:nvPr>
        </p:nvSpPr>
        <p:spPr/>
        <p:txBody>
          <a:bodyPr/>
          <a:lstStyle/>
          <a:p>
            <a:fld id="{E6B12F72-1F04-4DFF-871D-B3B495007E36}" type="slidenum">
              <a:rPr lang="en-US" smtClean="0"/>
              <a:t>39</a:t>
            </a:fld>
            <a:endParaRPr lang="en-US"/>
          </a:p>
        </p:txBody>
      </p:sp>
      <p:pic>
        <p:nvPicPr>
          <p:cNvPr id="6" name="Picture 5">
            <a:extLst>
              <a:ext uri="{FF2B5EF4-FFF2-40B4-BE49-F238E27FC236}">
                <a16:creationId xmlns:a16="http://schemas.microsoft.com/office/drawing/2014/main" id="{D2929688-D2ED-452A-835A-8A09BB71261D}"/>
              </a:ext>
            </a:extLst>
          </p:cNvPr>
          <p:cNvPicPr>
            <a:picLocks noChangeAspect="1"/>
          </p:cNvPicPr>
          <p:nvPr/>
        </p:nvPicPr>
        <p:blipFill>
          <a:blip r:embed="rId2"/>
          <a:stretch>
            <a:fillRect/>
          </a:stretch>
        </p:blipFill>
        <p:spPr>
          <a:xfrm>
            <a:off x="2945853" y="1377881"/>
            <a:ext cx="2354027" cy="4859383"/>
          </a:xfrm>
          <a:prstGeom prst="rect">
            <a:avLst/>
          </a:prstGeom>
        </p:spPr>
      </p:pic>
      <p:sp>
        <p:nvSpPr>
          <p:cNvPr id="9" name="Rectangle 8">
            <a:extLst>
              <a:ext uri="{FF2B5EF4-FFF2-40B4-BE49-F238E27FC236}">
                <a16:creationId xmlns:a16="http://schemas.microsoft.com/office/drawing/2014/main" id="{FAEE4209-20A3-45E7-B58F-033D08EB43BF}"/>
              </a:ext>
            </a:extLst>
          </p:cNvPr>
          <p:cNvSpPr/>
          <p:nvPr/>
        </p:nvSpPr>
        <p:spPr bwMode="auto">
          <a:xfrm>
            <a:off x="3682491" y="4233302"/>
            <a:ext cx="876448" cy="586893"/>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7" name="Picture 6">
            <a:extLst>
              <a:ext uri="{FF2B5EF4-FFF2-40B4-BE49-F238E27FC236}">
                <a16:creationId xmlns:a16="http://schemas.microsoft.com/office/drawing/2014/main" id="{8921122F-4B5B-449E-97D9-BBDD97604A7B}"/>
              </a:ext>
            </a:extLst>
          </p:cNvPr>
          <p:cNvPicPr>
            <a:picLocks noChangeAspect="1"/>
          </p:cNvPicPr>
          <p:nvPr/>
        </p:nvPicPr>
        <p:blipFill>
          <a:blip r:embed="rId3"/>
          <a:stretch>
            <a:fillRect/>
          </a:stretch>
        </p:blipFill>
        <p:spPr>
          <a:xfrm>
            <a:off x="5487002" y="1377881"/>
            <a:ext cx="2406993" cy="4859383"/>
          </a:xfrm>
          <a:prstGeom prst="rect">
            <a:avLst/>
          </a:prstGeom>
        </p:spPr>
      </p:pic>
      <p:sp>
        <p:nvSpPr>
          <p:cNvPr id="12" name="Rectangle 11">
            <a:extLst>
              <a:ext uri="{FF2B5EF4-FFF2-40B4-BE49-F238E27FC236}">
                <a16:creationId xmlns:a16="http://schemas.microsoft.com/office/drawing/2014/main" id="{AFACB927-166B-48F2-A55E-A536EF2E0C3E}"/>
              </a:ext>
            </a:extLst>
          </p:cNvPr>
          <p:cNvSpPr/>
          <p:nvPr/>
        </p:nvSpPr>
        <p:spPr bwMode="auto">
          <a:xfrm flipH="1">
            <a:off x="5486999" y="3631474"/>
            <a:ext cx="2347019" cy="718457"/>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1" name="Picture 10" descr="Graphical user interface, application&#10;&#10;Description automatically generated">
            <a:extLst>
              <a:ext uri="{FF2B5EF4-FFF2-40B4-BE49-F238E27FC236}">
                <a16:creationId xmlns:a16="http://schemas.microsoft.com/office/drawing/2014/main" id="{E61B85E5-20A3-4F43-B489-63FDB495D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34" y="1349913"/>
            <a:ext cx="2219897" cy="4859382"/>
          </a:xfrm>
          <a:prstGeom prst="rect">
            <a:avLst/>
          </a:prstGeom>
        </p:spPr>
      </p:pic>
      <p:sp>
        <p:nvSpPr>
          <p:cNvPr id="10" name="Rectangle 9">
            <a:extLst>
              <a:ext uri="{FF2B5EF4-FFF2-40B4-BE49-F238E27FC236}">
                <a16:creationId xmlns:a16="http://schemas.microsoft.com/office/drawing/2014/main" id="{0B930AAD-F95D-41AA-A001-FB74ACE2B7DA}"/>
              </a:ext>
            </a:extLst>
          </p:cNvPr>
          <p:cNvSpPr/>
          <p:nvPr/>
        </p:nvSpPr>
        <p:spPr bwMode="auto">
          <a:xfrm flipH="1">
            <a:off x="538833" y="4411211"/>
            <a:ext cx="2219897" cy="313510"/>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196547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872" y="466418"/>
            <a:ext cx="9570338" cy="890587"/>
          </a:xfrm>
        </p:spPr>
        <p:txBody>
          <a:bodyPr>
            <a:normAutofit/>
          </a:bodyPr>
          <a:lstStyle/>
          <a:p>
            <a:r>
              <a:rPr lang="en-US" b="1" dirty="0"/>
              <a:t>Version 5.2.0 Release</a:t>
            </a:r>
            <a:endParaRPr lang="en-US" dirty="0"/>
          </a:p>
        </p:txBody>
      </p:sp>
      <p:sp>
        <p:nvSpPr>
          <p:cNvPr id="5" name="Content Placeholder 2"/>
          <p:cNvSpPr>
            <a:spLocks noGrp="1"/>
          </p:cNvSpPr>
          <p:nvPr>
            <p:ph idx="1"/>
          </p:nvPr>
        </p:nvSpPr>
        <p:spPr>
          <a:xfrm>
            <a:off x="1173973" y="1188387"/>
            <a:ext cx="10621097" cy="2098776"/>
          </a:xfrm>
        </p:spPr>
        <p:txBody>
          <a:bodyPr/>
          <a:lstStyle/>
          <a:p>
            <a:endParaRPr lang="en-US" dirty="0"/>
          </a:p>
          <a:p>
            <a:pPr marL="1035039" lvl="1" indent="-571500">
              <a:buFont typeface="Arial" panose="020B0604020202020204" pitchFamily="34" charset="0"/>
              <a:buChar char="•"/>
            </a:pPr>
            <a:endParaRPr lang="en-US" sz="3066" dirty="0"/>
          </a:p>
          <a:p>
            <a:pPr marL="1035039" lvl="1" indent="-571500">
              <a:buFont typeface="Arial" panose="020B0604020202020204" pitchFamily="34" charset="0"/>
              <a:buChar char="•"/>
            </a:pPr>
            <a:endParaRPr lang="en-US" sz="3066" dirty="0"/>
          </a:p>
          <a:p>
            <a:pPr marL="463539" lvl="1" indent="0">
              <a:buNone/>
            </a:pPr>
            <a:endParaRPr lang="en-US" sz="3066" b="1" dirty="0"/>
          </a:p>
          <a:p>
            <a:endParaRPr lang="en-US" sz="3200" dirty="0"/>
          </a:p>
          <a:p>
            <a:pPr marL="0" indent="0">
              <a:buNone/>
            </a:pPr>
            <a:endParaRPr lang="en-US" dirty="0"/>
          </a:p>
        </p:txBody>
      </p:sp>
      <p:sp>
        <p:nvSpPr>
          <p:cNvPr id="6" name="Slide Number Placeholder 3">
            <a:extLst>
              <a:ext uri="{FF2B5EF4-FFF2-40B4-BE49-F238E27FC236}">
                <a16:creationId xmlns:a16="http://schemas.microsoft.com/office/drawing/2014/main" id="{A6E9128A-F72C-4841-9CAF-5AB20A7E5B91}"/>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latin typeface="Arial" panose="020B0604020202020204" pitchFamily="34" charset="0"/>
                <a:cs typeface="Arial" panose="020B0604020202020204" pitchFamily="34" charset="0"/>
              </a:rPr>
              <a:t>Public</a:t>
            </a:r>
            <a:endParaRPr lang="en-US" sz="11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F0A989C-417D-45BB-A8B5-EC5156365F7B}"/>
              </a:ext>
            </a:extLst>
          </p:cNvPr>
          <p:cNvSpPr/>
          <p:nvPr/>
        </p:nvSpPr>
        <p:spPr>
          <a:xfrm>
            <a:off x="1253872" y="1188387"/>
            <a:ext cx="8712061" cy="5632311"/>
          </a:xfrm>
          <a:prstGeom prst="rect">
            <a:avLst/>
          </a:prstGeom>
        </p:spPr>
        <p:txBody>
          <a:bodyPr wrap="square">
            <a:spAutoFit/>
          </a:bodyPr>
          <a:lstStyle/>
          <a:p>
            <a:pPr>
              <a:spcBef>
                <a:spcPts val="200"/>
              </a:spcBef>
              <a:spcAft>
                <a:spcPts val="200"/>
              </a:spcAft>
            </a:pPr>
            <a:r>
              <a:rPr lang="en-US" sz="1600" b="1" dirty="0">
                <a:solidFill>
                  <a:srgbClr val="0E101A"/>
                </a:solidFill>
                <a:ea typeface="Calibri" panose="020F0502020204030204" pitchFamily="34" charset="0"/>
              </a:rPr>
              <a:t>What's new:</a:t>
            </a:r>
            <a:endParaRPr lang="en-US" sz="1600" dirty="0">
              <a:ea typeface="Calibri" panose="020F0502020204030204" pitchFamily="34" charset="0"/>
            </a:endParaRP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b="1" dirty="0">
                <a:solidFill>
                  <a:srgbClr val="0E101A"/>
                </a:solidFill>
                <a:ea typeface="Calibri" panose="020F0502020204030204" pitchFamily="34" charset="0"/>
              </a:rPr>
              <a:t>New features</a:t>
            </a: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Calibration import over email</a:t>
            </a: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Immediate Assessment for Multi-ECM products</a:t>
            </a: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CARB – messages added to ECM Images</a:t>
            </a: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b="1" dirty="0">
                <a:solidFill>
                  <a:srgbClr val="0E101A"/>
                </a:solidFill>
                <a:ea typeface="Calibri" panose="020F0502020204030204" pitchFamily="34" charset="0"/>
              </a:rPr>
              <a:t>Diagnostic Tests: </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No New Diagnostic Tests</a:t>
            </a:r>
          </a:p>
          <a:p>
            <a:pPr marL="800100" lvl="1" indent="-342900" fontAlgn="ctr">
              <a:spcBef>
                <a:spcPts val="200"/>
              </a:spcBef>
              <a:spcAft>
                <a:spcPts val="200"/>
              </a:spcAft>
              <a:buSzPts val="1000"/>
              <a:buFont typeface="Symbol" panose="05050102010706020507" pitchFamily="18" charset="2"/>
              <a:buChar char=""/>
              <a:tabLst>
                <a:tab pos="457200" algn="l"/>
              </a:tabLst>
            </a:pPr>
            <a:endParaRPr lang="en-US" sz="1600" dirty="0">
              <a:solidFill>
                <a:srgbClr val="0E101A"/>
              </a:solidFill>
              <a:ea typeface="Calibri" panose="020F0502020204030204" pitchFamily="34" charset="0"/>
            </a:endParaRP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b="1" dirty="0">
                <a:solidFill>
                  <a:srgbClr val="0E101A"/>
                </a:solidFill>
                <a:ea typeface="Calibri" panose="020F0502020204030204" pitchFamily="34" charset="0"/>
              </a:rPr>
              <a:t>Advanced Features:</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Aftertreatment Maintenance	</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Fuel Injector Reset		</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Fuel System Performance Monitor	</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Maintenance Monitor</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Real Time Clock	 </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Engine Abuse History</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Idle Shutdown Override</a:t>
            </a:r>
          </a:p>
          <a:p>
            <a:pPr marL="800100" lvl="1" indent="-342900" fontAlgn="ctr">
              <a:spcBef>
                <a:spcPts val="200"/>
              </a:spcBef>
              <a:spcAft>
                <a:spcPts val="200"/>
              </a:spcAft>
              <a:buSzPts val="1000"/>
              <a:buFont typeface="Symbol" panose="05050102010706020507" pitchFamily="18" charset="2"/>
              <a:buChar char=""/>
              <a:tabLst>
                <a:tab pos="457200" algn="l"/>
              </a:tabLst>
            </a:pPr>
            <a:endParaRPr lang="en-US" sz="1600" dirty="0">
              <a:solidFill>
                <a:srgbClr val="0E101A"/>
              </a:solidFill>
              <a:ea typeface="Calibri" panose="020F0502020204030204" pitchFamily="34" charset="0"/>
            </a:endParaRPr>
          </a:p>
          <a:p>
            <a:pPr marL="800100" lvl="1" indent="-342900" fontAlgn="ctr">
              <a:spcBef>
                <a:spcPts val="200"/>
              </a:spcBef>
              <a:spcAft>
                <a:spcPts val="200"/>
              </a:spcAft>
              <a:buSzPts val="1000"/>
              <a:buFont typeface="Symbol" panose="05050102010706020507" pitchFamily="18" charset="2"/>
              <a:buChar char=""/>
              <a:tabLst>
                <a:tab pos="457200" algn="l"/>
              </a:tabLst>
            </a:pPr>
            <a:endParaRPr lang="en-US" sz="1600" dirty="0">
              <a:solidFill>
                <a:srgbClr val="0E101A"/>
              </a:solidFill>
              <a:ea typeface="Calibri" panose="020F0502020204030204" pitchFamily="34" charset="0"/>
            </a:endParaRPr>
          </a:p>
          <a:p>
            <a:pPr marL="342900" indent="-342900" fontAlgn="ctr">
              <a:spcBef>
                <a:spcPts val="200"/>
              </a:spcBef>
              <a:spcAft>
                <a:spcPts val="200"/>
              </a:spcAft>
              <a:buSzPts val="1000"/>
              <a:buFont typeface="Symbol" panose="05050102010706020507" pitchFamily="18" charset="2"/>
              <a:buChar char=""/>
              <a:tabLst>
                <a:tab pos="457200" algn="l"/>
              </a:tabLst>
            </a:pPr>
            <a:r>
              <a:rPr lang="en-US" sz="1200" dirty="0">
                <a:solidFill>
                  <a:srgbClr val="0E101A"/>
                </a:solidFill>
                <a:ea typeface="Calibri" panose="020F0502020204030204" pitchFamily="34" charset="0"/>
              </a:rPr>
              <a:t>All Features dependent upon the subscriber's user level, and availability in the connected engine</a:t>
            </a:r>
          </a:p>
        </p:txBody>
      </p:sp>
    </p:spTree>
    <p:extLst>
      <p:ext uri="{BB962C8B-B14F-4D97-AF65-F5344CB8AC3E}">
        <p14:creationId xmlns:p14="http://schemas.microsoft.com/office/powerpoint/2010/main" val="94221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400" y="248715"/>
            <a:ext cx="9917086" cy="1018948"/>
          </a:xfrm>
        </p:spPr>
        <p:txBody>
          <a:bodyPr>
            <a:normAutofit fontScale="90000"/>
          </a:bodyPr>
          <a:lstStyle/>
          <a:p>
            <a:r>
              <a:rPr lang="en-US" sz="3600" b="1" dirty="0"/>
              <a:t>Engine Serial Number (ESN) Eligibility Check</a:t>
            </a:r>
          </a:p>
        </p:txBody>
      </p:sp>
      <p:sp>
        <p:nvSpPr>
          <p:cNvPr id="3" name="Content Placeholder 2"/>
          <p:cNvSpPr>
            <a:spLocks noGrp="1"/>
          </p:cNvSpPr>
          <p:nvPr>
            <p:ph idx="1"/>
          </p:nvPr>
        </p:nvSpPr>
        <p:spPr>
          <a:xfrm>
            <a:off x="6534753" y="1567543"/>
            <a:ext cx="4372733" cy="4155608"/>
          </a:xfrm>
        </p:spPr>
        <p:txBody>
          <a:bodyPr/>
          <a:lstStyle/>
          <a:p>
            <a:r>
              <a:rPr lang="en-US" sz="2400" dirty="0"/>
              <a:t>If the ESN entered in User Input screen is eligible for a </a:t>
            </a:r>
            <a:r>
              <a:rPr lang="en-US" sz="2400" dirty="0" err="1"/>
              <a:t>cal</a:t>
            </a:r>
            <a:r>
              <a:rPr lang="en-US" sz="2400" dirty="0"/>
              <a:t> campaign, Guidanz mobile will notify the user of the availability of a calibration campaign calibration.</a:t>
            </a:r>
          </a:p>
          <a:p>
            <a:r>
              <a:rPr lang="en-US" sz="2400" dirty="0"/>
              <a:t>To get to the Equipment Summary screen, click on Install Later.</a:t>
            </a:r>
          </a:p>
          <a:p>
            <a:pPr marL="0" indent="0">
              <a:buNone/>
            </a:pPr>
            <a:r>
              <a:rPr lang="en-US" sz="1800" dirty="0"/>
              <a:t> </a:t>
            </a:r>
          </a:p>
          <a:p>
            <a:pPr marL="0" indent="0">
              <a:buNone/>
            </a:pPr>
            <a:endParaRPr lang="en-US" sz="1800" dirty="0"/>
          </a:p>
        </p:txBody>
      </p:sp>
      <p:sp>
        <p:nvSpPr>
          <p:cNvPr id="8" name="Slide Number Placeholder 3">
            <a:extLst>
              <a:ext uri="{FF2B5EF4-FFF2-40B4-BE49-F238E27FC236}">
                <a16:creationId xmlns:a16="http://schemas.microsoft.com/office/drawing/2014/main" id="{14D987C7-3B06-4F6F-942D-5C2C1DD0DB34}"/>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4" name="Picture 3">
            <a:extLst>
              <a:ext uri="{FF2B5EF4-FFF2-40B4-BE49-F238E27FC236}">
                <a16:creationId xmlns:a16="http://schemas.microsoft.com/office/drawing/2014/main" id="{7CAE42F4-F86F-435D-B635-45AA0C6FC039}"/>
              </a:ext>
            </a:extLst>
          </p:cNvPr>
          <p:cNvPicPr>
            <a:picLocks noChangeAspect="1"/>
          </p:cNvPicPr>
          <p:nvPr/>
        </p:nvPicPr>
        <p:blipFill>
          <a:blip r:embed="rId3"/>
          <a:stretch>
            <a:fillRect/>
          </a:stretch>
        </p:blipFill>
        <p:spPr>
          <a:xfrm>
            <a:off x="2906202" y="1045027"/>
            <a:ext cx="2632384" cy="5421085"/>
          </a:xfrm>
          <a:prstGeom prst="rect">
            <a:avLst/>
          </a:prstGeom>
        </p:spPr>
      </p:pic>
      <p:sp>
        <p:nvSpPr>
          <p:cNvPr id="10" name="Rectangle 9">
            <a:extLst>
              <a:ext uri="{FF2B5EF4-FFF2-40B4-BE49-F238E27FC236}">
                <a16:creationId xmlns:a16="http://schemas.microsoft.com/office/drawing/2014/main" id="{98206F50-72EA-405D-A0A7-60B8BD658E94}"/>
              </a:ext>
            </a:extLst>
          </p:cNvPr>
          <p:cNvSpPr/>
          <p:nvPr/>
        </p:nvSpPr>
        <p:spPr bwMode="auto">
          <a:xfrm>
            <a:off x="3784170" y="4272490"/>
            <a:ext cx="813956" cy="560767"/>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605977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Equipment Dashboard</a:t>
            </a:r>
            <a:br>
              <a:rPr lang="en-US" b="1" dirty="0"/>
            </a:br>
            <a:r>
              <a:rPr lang="en-US" b="1" dirty="0"/>
              <a:t>(Equipment Summary Screen)</a:t>
            </a:r>
          </a:p>
        </p:txBody>
      </p:sp>
      <p:sp>
        <p:nvSpPr>
          <p:cNvPr id="3" name="Content Placeholder 2"/>
          <p:cNvSpPr>
            <a:spLocks noGrp="1"/>
          </p:cNvSpPr>
          <p:nvPr>
            <p:ph idx="1"/>
          </p:nvPr>
        </p:nvSpPr>
        <p:spPr>
          <a:xfrm>
            <a:off x="6341059" y="1790691"/>
            <a:ext cx="5359304" cy="1530087"/>
          </a:xfrm>
        </p:spPr>
        <p:txBody>
          <a:bodyPr/>
          <a:lstStyle/>
          <a:p>
            <a:r>
              <a:rPr lang="en-US" sz="1600" dirty="0"/>
              <a:t>The equipment summary screen will show in different sections (if available):</a:t>
            </a:r>
          </a:p>
          <a:p>
            <a:pPr lvl="1"/>
            <a:r>
              <a:rPr lang="en-US" sz="1600" dirty="0"/>
              <a:t>Equipment Dataplate</a:t>
            </a:r>
          </a:p>
          <a:p>
            <a:pPr lvl="1"/>
            <a:r>
              <a:rPr lang="en-US" sz="1600" dirty="0"/>
              <a:t>Cummins Engines</a:t>
            </a:r>
          </a:p>
          <a:p>
            <a:pPr lvl="2"/>
            <a:r>
              <a:rPr lang="en-US" sz="1600" dirty="0"/>
              <a:t>Engine #1 </a:t>
            </a:r>
          </a:p>
          <a:p>
            <a:pPr lvl="1"/>
            <a:r>
              <a:rPr lang="en-US" sz="1600" dirty="0"/>
              <a:t>Public Cummins Devices,</a:t>
            </a:r>
          </a:p>
          <a:p>
            <a:pPr lvl="2"/>
            <a:r>
              <a:rPr lang="en-US" sz="1600" dirty="0"/>
              <a:t>Route Parameter Manager</a:t>
            </a:r>
          </a:p>
          <a:p>
            <a:pPr lvl="2"/>
            <a:r>
              <a:rPr lang="en-US" sz="1600" dirty="0"/>
              <a:t>Acumen On-Board Data Logger</a:t>
            </a:r>
          </a:p>
          <a:p>
            <a:pPr lvl="2"/>
            <a:r>
              <a:rPr lang="en-US" sz="1600" dirty="0"/>
              <a:t>Smart Devices, etc.</a:t>
            </a:r>
          </a:p>
          <a:p>
            <a:pPr lvl="1"/>
            <a:r>
              <a:rPr lang="en-US" sz="1600" dirty="0"/>
              <a:t>Other Devices</a:t>
            </a:r>
          </a:p>
          <a:p>
            <a:pPr lvl="2"/>
            <a:r>
              <a:rPr lang="en-US" sz="1600" dirty="0"/>
              <a:t>Transmission</a:t>
            </a:r>
          </a:p>
          <a:p>
            <a:pPr lvl="2"/>
            <a:r>
              <a:rPr lang="en-US" sz="1600" dirty="0"/>
              <a:t>Brake Controller, etc.</a:t>
            </a:r>
          </a:p>
          <a:p>
            <a:r>
              <a:rPr lang="en-US" sz="1600" kern="0" dirty="0"/>
              <a:t>A yellow indicator will show unsupported devices (e.g. Rombooted devices)</a:t>
            </a:r>
          </a:p>
          <a:p>
            <a:r>
              <a:rPr lang="en-US" sz="1600" kern="0" dirty="0"/>
              <a:t>User can also get to the Equipment Dashboard by selecting Dashboard in the Menu button once user is in the Device Dashboard</a:t>
            </a:r>
          </a:p>
        </p:txBody>
      </p:sp>
      <p:sp>
        <p:nvSpPr>
          <p:cNvPr id="7" name="Slide Number Placeholder 6"/>
          <p:cNvSpPr>
            <a:spLocks noGrp="1"/>
          </p:cNvSpPr>
          <p:nvPr>
            <p:ph type="sldNum" sz="quarter" idx="4"/>
          </p:nvPr>
        </p:nvSpPr>
        <p:spPr/>
        <p:txBody>
          <a:bodyPr/>
          <a:lstStyle/>
          <a:p>
            <a:fld id="{E6B12F72-1F04-4DFF-871D-B3B495007E36}" type="slidenum">
              <a:rPr lang="en-US" smtClean="0"/>
              <a:t>41</a:t>
            </a:fld>
            <a:endParaRPr lang="en-US"/>
          </a:p>
        </p:txBody>
      </p:sp>
      <p:pic>
        <p:nvPicPr>
          <p:cNvPr id="12" name="Picture 11" descr="Text&#10;&#10;Description automatically generated">
            <a:extLst>
              <a:ext uri="{FF2B5EF4-FFF2-40B4-BE49-F238E27FC236}">
                <a16:creationId xmlns:a16="http://schemas.microsoft.com/office/drawing/2014/main" id="{4D169B24-0DB5-48A7-B324-F752FE4CDB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776" y="1744246"/>
            <a:ext cx="2428098" cy="4991092"/>
          </a:xfrm>
          <a:prstGeom prst="rect">
            <a:avLst/>
          </a:prstGeom>
        </p:spPr>
      </p:pic>
      <p:pic>
        <p:nvPicPr>
          <p:cNvPr id="13" name="Picture 12">
            <a:extLst>
              <a:ext uri="{FF2B5EF4-FFF2-40B4-BE49-F238E27FC236}">
                <a16:creationId xmlns:a16="http://schemas.microsoft.com/office/drawing/2014/main" id="{D01E4025-52A6-4F62-8561-3F68A82BC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003" y="1741978"/>
            <a:ext cx="2487772" cy="4991092"/>
          </a:xfrm>
          <a:prstGeom prst="rect">
            <a:avLst/>
          </a:prstGeom>
        </p:spPr>
      </p:pic>
      <p:sp>
        <p:nvSpPr>
          <p:cNvPr id="11" name="Rectangle 10">
            <a:extLst>
              <a:ext uri="{FF2B5EF4-FFF2-40B4-BE49-F238E27FC236}">
                <a16:creationId xmlns:a16="http://schemas.microsoft.com/office/drawing/2014/main" id="{BE4A9038-03A2-4482-9801-601BEF3EE723}"/>
              </a:ext>
            </a:extLst>
          </p:cNvPr>
          <p:cNvSpPr/>
          <p:nvPr/>
        </p:nvSpPr>
        <p:spPr bwMode="auto">
          <a:xfrm flipV="1">
            <a:off x="3853287" y="2555735"/>
            <a:ext cx="2151356" cy="457200"/>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71111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Equipment Dataplate</a:t>
            </a:r>
          </a:p>
        </p:txBody>
      </p:sp>
      <p:sp>
        <p:nvSpPr>
          <p:cNvPr id="10" name="Content Placeholder 2"/>
          <p:cNvSpPr>
            <a:spLocks noGrp="1"/>
          </p:cNvSpPr>
          <p:nvPr>
            <p:ph idx="1"/>
          </p:nvPr>
        </p:nvSpPr>
        <p:spPr>
          <a:xfrm>
            <a:off x="6542087" y="1407067"/>
            <a:ext cx="4555000" cy="4660199"/>
          </a:xfrm>
        </p:spPr>
        <p:txBody>
          <a:bodyPr/>
          <a:lstStyle/>
          <a:p>
            <a:r>
              <a:rPr lang="en-US" sz="2400" dirty="0"/>
              <a:t>Equipment Dataplate can be accessed via the ECM Device Dashboard and Engine Dataplate</a:t>
            </a:r>
          </a:p>
          <a:p>
            <a:r>
              <a:rPr lang="en-US" sz="2400" dirty="0"/>
              <a:t>It contains the information the user enters such as customer name, manufacturer, model, etc., as well as other information</a:t>
            </a:r>
          </a:p>
          <a:p>
            <a:endParaRPr lang="en-US" sz="2000" dirty="0"/>
          </a:p>
        </p:txBody>
      </p:sp>
      <p:sp>
        <p:nvSpPr>
          <p:cNvPr id="3" name="Slide Number Placeholder 2"/>
          <p:cNvSpPr>
            <a:spLocks noGrp="1"/>
          </p:cNvSpPr>
          <p:nvPr>
            <p:ph type="sldNum" sz="quarter" idx="4"/>
          </p:nvPr>
        </p:nvSpPr>
        <p:spPr/>
        <p:txBody>
          <a:bodyPr/>
          <a:lstStyle/>
          <a:p>
            <a:fld id="{E6B12F72-1F04-4DFF-871D-B3B495007E36}" type="slidenum">
              <a:rPr lang="en-US" smtClean="0"/>
              <a:t>42</a:t>
            </a:fld>
            <a:endParaRPr lang="en-US"/>
          </a:p>
        </p:txBody>
      </p:sp>
      <p:pic>
        <p:nvPicPr>
          <p:cNvPr id="5" name="Picture 4">
            <a:extLst>
              <a:ext uri="{FF2B5EF4-FFF2-40B4-BE49-F238E27FC236}">
                <a16:creationId xmlns:a16="http://schemas.microsoft.com/office/drawing/2014/main" id="{9CD95ACB-1F7C-4E59-BA14-090810684AC0}"/>
              </a:ext>
            </a:extLst>
          </p:cNvPr>
          <p:cNvPicPr>
            <a:picLocks noChangeAspect="1"/>
          </p:cNvPicPr>
          <p:nvPr/>
        </p:nvPicPr>
        <p:blipFill>
          <a:blip r:embed="rId2"/>
          <a:stretch>
            <a:fillRect/>
          </a:stretch>
        </p:blipFill>
        <p:spPr>
          <a:xfrm>
            <a:off x="3758438" y="1407066"/>
            <a:ext cx="2440730" cy="4991091"/>
          </a:xfrm>
          <a:prstGeom prst="rect">
            <a:avLst/>
          </a:prstGeom>
        </p:spPr>
      </p:pic>
      <p:pic>
        <p:nvPicPr>
          <p:cNvPr id="7" name="Picture 6" descr="Text&#10;&#10;Description automatically generated">
            <a:extLst>
              <a:ext uri="{FF2B5EF4-FFF2-40B4-BE49-F238E27FC236}">
                <a16:creationId xmlns:a16="http://schemas.microsoft.com/office/drawing/2014/main" id="{D3601FB7-C3E3-4273-AA31-98803C675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57" y="1407067"/>
            <a:ext cx="2428098" cy="4991092"/>
          </a:xfrm>
          <a:prstGeom prst="rect">
            <a:avLst/>
          </a:prstGeom>
        </p:spPr>
      </p:pic>
      <p:sp>
        <p:nvSpPr>
          <p:cNvPr id="13" name="Rectangle 12"/>
          <p:cNvSpPr/>
          <p:nvPr/>
        </p:nvSpPr>
        <p:spPr bwMode="auto">
          <a:xfrm>
            <a:off x="800426" y="2399993"/>
            <a:ext cx="2428098" cy="440861"/>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7181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Device Dashboard</a:t>
            </a:r>
          </a:p>
        </p:txBody>
      </p:sp>
      <p:sp>
        <p:nvSpPr>
          <p:cNvPr id="3" name="Content Placeholder 2"/>
          <p:cNvSpPr>
            <a:spLocks noGrp="1"/>
          </p:cNvSpPr>
          <p:nvPr>
            <p:ph idx="1"/>
          </p:nvPr>
        </p:nvSpPr>
        <p:spPr>
          <a:xfrm>
            <a:off x="8087557" y="1294357"/>
            <a:ext cx="3635247" cy="890587"/>
          </a:xfrm>
        </p:spPr>
        <p:txBody>
          <a:bodyPr/>
          <a:lstStyle/>
          <a:p>
            <a:r>
              <a:rPr lang="en-US" sz="2400" dirty="0"/>
              <a:t>Clicking on a device on the equipment dashboard displays the device dashboard </a:t>
            </a:r>
          </a:p>
          <a:p>
            <a:r>
              <a:rPr lang="en-US" sz="2400" dirty="0"/>
              <a:t>The device dashboard screen shows all the functionality that is available for that device </a:t>
            </a:r>
          </a:p>
        </p:txBody>
      </p:sp>
      <p:sp>
        <p:nvSpPr>
          <p:cNvPr id="8" name="Slide Number Placeholder 7"/>
          <p:cNvSpPr>
            <a:spLocks noGrp="1"/>
          </p:cNvSpPr>
          <p:nvPr>
            <p:ph type="sldNum" sz="quarter" idx="4"/>
          </p:nvPr>
        </p:nvSpPr>
        <p:spPr/>
        <p:txBody>
          <a:bodyPr/>
          <a:lstStyle/>
          <a:p>
            <a:fld id="{E6B12F72-1F04-4DFF-871D-B3B495007E36}" type="slidenum">
              <a:rPr lang="en-US" smtClean="0"/>
              <a:t>43</a:t>
            </a:fld>
            <a:endParaRPr lang="en-US"/>
          </a:p>
        </p:txBody>
      </p:sp>
      <p:pic>
        <p:nvPicPr>
          <p:cNvPr id="9" name="Picture 8">
            <a:extLst>
              <a:ext uri="{FF2B5EF4-FFF2-40B4-BE49-F238E27FC236}">
                <a16:creationId xmlns:a16="http://schemas.microsoft.com/office/drawing/2014/main" id="{E904FBEB-E795-43F7-BA98-2B2730ACD944}"/>
              </a:ext>
            </a:extLst>
          </p:cNvPr>
          <p:cNvPicPr>
            <a:picLocks noChangeAspect="1"/>
          </p:cNvPicPr>
          <p:nvPr/>
        </p:nvPicPr>
        <p:blipFill>
          <a:blip r:embed="rId2"/>
          <a:stretch>
            <a:fillRect/>
          </a:stretch>
        </p:blipFill>
        <p:spPr>
          <a:xfrm>
            <a:off x="5569560" y="1267664"/>
            <a:ext cx="2405609" cy="5035383"/>
          </a:xfrm>
          <a:prstGeom prst="rect">
            <a:avLst/>
          </a:prstGeom>
        </p:spPr>
      </p:pic>
      <p:pic>
        <p:nvPicPr>
          <p:cNvPr id="11" name="Picture 10">
            <a:extLst>
              <a:ext uri="{FF2B5EF4-FFF2-40B4-BE49-F238E27FC236}">
                <a16:creationId xmlns:a16="http://schemas.microsoft.com/office/drawing/2014/main" id="{B2D20FEB-7599-4699-B2BF-8163B5D8FE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1393" y="1267663"/>
            <a:ext cx="2405608" cy="5014089"/>
          </a:xfrm>
          <a:prstGeom prst="rect">
            <a:avLst/>
          </a:prstGeom>
        </p:spPr>
      </p:pic>
      <p:pic>
        <p:nvPicPr>
          <p:cNvPr id="12" name="Picture 11" descr="Text&#10;&#10;Description automatically generated">
            <a:extLst>
              <a:ext uri="{FF2B5EF4-FFF2-40B4-BE49-F238E27FC236}">
                <a16:creationId xmlns:a16="http://schemas.microsoft.com/office/drawing/2014/main" id="{65513E03-9BDD-40CA-8929-C5CA29C62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735" y="1290661"/>
            <a:ext cx="2428098" cy="4991092"/>
          </a:xfrm>
          <a:prstGeom prst="rect">
            <a:avLst/>
          </a:prstGeom>
        </p:spPr>
      </p:pic>
      <p:sp>
        <p:nvSpPr>
          <p:cNvPr id="13" name="Rectangle 12">
            <a:extLst>
              <a:ext uri="{FF2B5EF4-FFF2-40B4-BE49-F238E27FC236}">
                <a16:creationId xmlns:a16="http://schemas.microsoft.com/office/drawing/2014/main" id="{88029C85-DA17-445A-81E1-6312C32FF9DB}"/>
              </a:ext>
            </a:extLst>
          </p:cNvPr>
          <p:cNvSpPr/>
          <p:nvPr/>
        </p:nvSpPr>
        <p:spPr bwMode="auto">
          <a:xfrm>
            <a:off x="466727" y="2988139"/>
            <a:ext cx="2452106" cy="740482"/>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13921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Engine Dataplate</a:t>
            </a:r>
          </a:p>
        </p:txBody>
      </p:sp>
      <p:sp>
        <p:nvSpPr>
          <p:cNvPr id="10" name="Content Placeholder 2"/>
          <p:cNvSpPr>
            <a:spLocks noGrp="1"/>
          </p:cNvSpPr>
          <p:nvPr>
            <p:ph idx="1"/>
          </p:nvPr>
        </p:nvSpPr>
        <p:spPr>
          <a:xfrm>
            <a:off x="7014119" y="1394372"/>
            <a:ext cx="3928565" cy="4455488"/>
          </a:xfrm>
        </p:spPr>
        <p:txBody>
          <a:bodyPr/>
          <a:lstStyle/>
          <a:p>
            <a:r>
              <a:rPr lang="en-US" sz="2400" dirty="0"/>
              <a:t>Engine Dataplate can be accessed via the ECM Device Dashboard</a:t>
            </a:r>
          </a:p>
          <a:p>
            <a:r>
              <a:rPr lang="en-US" sz="2400" dirty="0"/>
              <a:t>It contains the information read from the ECM, such as ECM information, Calibration information and Equipment information</a:t>
            </a:r>
          </a:p>
          <a:p>
            <a:endParaRPr lang="en-US" sz="2000" dirty="0"/>
          </a:p>
        </p:txBody>
      </p:sp>
      <p:sp>
        <p:nvSpPr>
          <p:cNvPr id="3" name="Slide Number Placeholder 2"/>
          <p:cNvSpPr>
            <a:spLocks noGrp="1"/>
          </p:cNvSpPr>
          <p:nvPr>
            <p:ph type="sldNum" sz="quarter" idx="4"/>
          </p:nvPr>
        </p:nvSpPr>
        <p:spPr/>
        <p:txBody>
          <a:bodyPr/>
          <a:lstStyle/>
          <a:p>
            <a:fld id="{E6B12F72-1F04-4DFF-871D-B3B495007E36}" type="slidenum">
              <a:rPr lang="en-US" smtClean="0"/>
              <a:t>44</a:t>
            </a:fld>
            <a:endParaRPr lang="en-US"/>
          </a:p>
        </p:txBody>
      </p:sp>
      <p:pic>
        <p:nvPicPr>
          <p:cNvPr id="5" name="Picture 4">
            <a:extLst>
              <a:ext uri="{FF2B5EF4-FFF2-40B4-BE49-F238E27FC236}">
                <a16:creationId xmlns:a16="http://schemas.microsoft.com/office/drawing/2014/main" id="{8DEBD451-1F8E-44C8-B727-89F048DC4602}"/>
              </a:ext>
            </a:extLst>
          </p:cNvPr>
          <p:cNvPicPr>
            <a:picLocks noChangeAspect="1"/>
          </p:cNvPicPr>
          <p:nvPr/>
        </p:nvPicPr>
        <p:blipFill>
          <a:blip r:embed="rId2"/>
          <a:stretch>
            <a:fillRect/>
          </a:stretch>
        </p:blipFill>
        <p:spPr>
          <a:xfrm>
            <a:off x="3474343" y="1267664"/>
            <a:ext cx="2663441" cy="5213259"/>
          </a:xfrm>
          <a:prstGeom prst="rect">
            <a:avLst/>
          </a:prstGeom>
        </p:spPr>
      </p:pic>
      <p:pic>
        <p:nvPicPr>
          <p:cNvPr id="6" name="Picture 5">
            <a:extLst>
              <a:ext uri="{FF2B5EF4-FFF2-40B4-BE49-F238E27FC236}">
                <a16:creationId xmlns:a16="http://schemas.microsoft.com/office/drawing/2014/main" id="{32829261-CB0F-4749-8C16-3E61A4AEE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622" y="1267664"/>
            <a:ext cx="2501164" cy="5213259"/>
          </a:xfrm>
          <a:prstGeom prst="rect">
            <a:avLst/>
          </a:prstGeom>
        </p:spPr>
      </p:pic>
      <p:sp>
        <p:nvSpPr>
          <p:cNvPr id="7" name="Rectangle 6">
            <a:extLst>
              <a:ext uri="{FF2B5EF4-FFF2-40B4-BE49-F238E27FC236}">
                <a16:creationId xmlns:a16="http://schemas.microsoft.com/office/drawing/2014/main" id="{55F9C8BE-9898-453B-9A77-3F7A56FB7798}"/>
              </a:ext>
            </a:extLst>
          </p:cNvPr>
          <p:cNvSpPr/>
          <p:nvPr/>
        </p:nvSpPr>
        <p:spPr bwMode="auto">
          <a:xfrm>
            <a:off x="584070" y="2419968"/>
            <a:ext cx="2538716" cy="820382"/>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12123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ECM Fault Screens</a:t>
            </a:r>
          </a:p>
        </p:txBody>
      </p:sp>
      <p:sp>
        <p:nvSpPr>
          <p:cNvPr id="3" name="Content Placeholder 2"/>
          <p:cNvSpPr>
            <a:spLocks noGrp="1"/>
          </p:cNvSpPr>
          <p:nvPr>
            <p:ph idx="1"/>
          </p:nvPr>
        </p:nvSpPr>
        <p:spPr>
          <a:xfrm>
            <a:off x="7865616" y="1433900"/>
            <a:ext cx="4109550" cy="1229605"/>
          </a:xfrm>
        </p:spPr>
        <p:txBody>
          <a:bodyPr/>
          <a:lstStyle/>
          <a:p>
            <a:r>
              <a:rPr lang="en-US" sz="2000" dirty="0"/>
              <a:t>Clicking on Faults on the ECM Device Dashboard displays the Faults and Analysis screen with primary faults, unprioritized faults, and related faults </a:t>
            </a:r>
          </a:p>
          <a:p>
            <a:r>
              <a:rPr lang="en-US" sz="2000" dirty="0"/>
              <a:t>Clicking on an individual Cummins fault code displays the Fault Details and, if supported, the fault snapshot</a:t>
            </a:r>
          </a:p>
          <a:p>
            <a:r>
              <a:rPr lang="en-US" sz="2000" dirty="0"/>
              <a:t>Clicking on a fault code number will open the respective Fault Information System (FIS) file in a web browser</a:t>
            </a:r>
          </a:p>
        </p:txBody>
      </p:sp>
      <p:sp>
        <p:nvSpPr>
          <p:cNvPr id="8" name="Slide Number Placeholder 7"/>
          <p:cNvSpPr>
            <a:spLocks noGrp="1"/>
          </p:cNvSpPr>
          <p:nvPr>
            <p:ph type="sldNum" sz="quarter" idx="4"/>
          </p:nvPr>
        </p:nvSpPr>
        <p:spPr/>
        <p:txBody>
          <a:bodyPr/>
          <a:lstStyle/>
          <a:p>
            <a:fld id="{E6B12F72-1F04-4DFF-871D-B3B495007E36}" type="slidenum">
              <a:rPr lang="en-US" smtClean="0"/>
              <a:t>45</a:t>
            </a:fld>
            <a:endParaRPr lang="en-US"/>
          </a:p>
        </p:txBody>
      </p:sp>
      <p:sp>
        <p:nvSpPr>
          <p:cNvPr id="11" name="Right Arrow 10"/>
          <p:cNvSpPr/>
          <p:nvPr/>
        </p:nvSpPr>
        <p:spPr bwMode="auto">
          <a:xfrm>
            <a:off x="2902999" y="4261281"/>
            <a:ext cx="347523" cy="240752"/>
          </a:xfrm>
          <a:prstGeom prst="rightArrow">
            <a:avLst/>
          </a:prstGeom>
          <a:solidFill>
            <a:srgbClr val="FF0000"/>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4" name="Picture 3">
            <a:extLst>
              <a:ext uri="{FF2B5EF4-FFF2-40B4-BE49-F238E27FC236}">
                <a16:creationId xmlns:a16="http://schemas.microsoft.com/office/drawing/2014/main" id="{B575587D-90D6-43D0-B7EB-D45704DF24E8}"/>
              </a:ext>
            </a:extLst>
          </p:cNvPr>
          <p:cNvPicPr>
            <a:picLocks noChangeAspect="1"/>
          </p:cNvPicPr>
          <p:nvPr/>
        </p:nvPicPr>
        <p:blipFill>
          <a:blip r:embed="rId2"/>
          <a:stretch>
            <a:fillRect/>
          </a:stretch>
        </p:blipFill>
        <p:spPr>
          <a:xfrm>
            <a:off x="537006" y="1385245"/>
            <a:ext cx="2348237" cy="4990011"/>
          </a:xfrm>
          <a:prstGeom prst="rect">
            <a:avLst/>
          </a:prstGeom>
        </p:spPr>
      </p:pic>
      <p:pic>
        <p:nvPicPr>
          <p:cNvPr id="5" name="Picture 4">
            <a:extLst>
              <a:ext uri="{FF2B5EF4-FFF2-40B4-BE49-F238E27FC236}">
                <a16:creationId xmlns:a16="http://schemas.microsoft.com/office/drawing/2014/main" id="{E9E90615-519E-4235-962A-3CCD664E36B0}"/>
              </a:ext>
            </a:extLst>
          </p:cNvPr>
          <p:cNvPicPr>
            <a:picLocks noChangeAspect="1"/>
          </p:cNvPicPr>
          <p:nvPr/>
        </p:nvPicPr>
        <p:blipFill>
          <a:blip r:embed="rId3"/>
          <a:stretch>
            <a:fillRect/>
          </a:stretch>
        </p:blipFill>
        <p:spPr>
          <a:xfrm>
            <a:off x="3268278" y="1385245"/>
            <a:ext cx="2267766" cy="4990011"/>
          </a:xfrm>
          <a:prstGeom prst="rect">
            <a:avLst/>
          </a:prstGeom>
        </p:spPr>
      </p:pic>
      <p:pic>
        <p:nvPicPr>
          <p:cNvPr id="6" name="Picture 5">
            <a:extLst>
              <a:ext uri="{FF2B5EF4-FFF2-40B4-BE49-F238E27FC236}">
                <a16:creationId xmlns:a16="http://schemas.microsoft.com/office/drawing/2014/main" id="{3016B6C1-F4CA-4E4A-BC00-E2F394B0E617}"/>
              </a:ext>
            </a:extLst>
          </p:cNvPr>
          <p:cNvPicPr>
            <a:picLocks noChangeAspect="1"/>
          </p:cNvPicPr>
          <p:nvPr/>
        </p:nvPicPr>
        <p:blipFill>
          <a:blip r:embed="rId4"/>
          <a:stretch>
            <a:fillRect/>
          </a:stretch>
        </p:blipFill>
        <p:spPr>
          <a:xfrm>
            <a:off x="5677245" y="1385245"/>
            <a:ext cx="2379788" cy="4990011"/>
          </a:xfrm>
          <a:prstGeom prst="rect">
            <a:avLst/>
          </a:prstGeom>
        </p:spPr>
      </p:pic>
      <p:sp>
        <p:nvSpPr>
          <p:cNvPr id="9" name="Rectangle 8">
            <a:extLst>
              <a:ext uri="{FF2B5EF4-FFF2-40B4-BE49-F238E27FC236}">
                <a16:creationId xmlns:a16="http://schemas.microsoft.com/office/drawing/2014/main" id="{9EA40DDD-856C-4B24-97FC-7B9C362AFC5A}"/>
              </a:ext>
            </a:extLst>
          </p:cNvPr>
          <p:cNvSpPr/>
          <p:nvPr/>
        </p:nvSpPr>
        <p:spPr bwMode="auto">
          <a:xfrm>
            <a:off x="587070" y="4130137"/>
            <a:ext cx="408562" cy="260398"/>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561029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5C51CAA1-1E03-43CA-B9EB-039168F7C8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4595" y="1267664"/>
            <a:ext cx="2397750" cy="5061916"/>
          </a:xfrm>
          <a:prstGeom prst="rect">
            <a:avLst/>
          </a:prstGeom>
        </p:spPr>
      </p:pic>
      <p:pic>
        <p:nvPicPr>
          <p:cNvPr id="5" name="Picture 4" descr="Text&#10;&#10;Description automatically generated">
            <a:extLst>
              <a:ext uri="{FF2B5EF4-FFF2-40B4-BE49-F238E27FC236}">
                <a16:creationId xmlns:a16="http://schemas.microsoft.com/office/drawing/2014/main" id="{CF909D59-5433-4048-8D9E-D4DB34499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846" y="1313342"/>
            <a:ext cx="2397749" cy="5061916"/>
          </a:xfrm>
          <a:prstGeom prst="rect">
            <a:avLst/>
          </a:prstGeom>
        </p:spPr>
      </p:pic>
      <p:sp>
        <p:nvSpPr>
          <p:cNvPr id="2" name="Title 1"/>
          <p:cNvSpPr>
            <a:spLocks noGrp="1"/>
          </p:cNvSpPr>
          <p:nvPr>
            <p:ph type="title"/>
          </p:nvPr>
        </p:nvSpPr>
        <p:spPr/>
        <p:txBody>
          <a:bodyPr>
            <a:normAutofit/>
          </a:bodyPr>
          <a:lstStyle/>
          <a:p>
            <a:r>
              <a:rPr lang="en-US" b="1" dirty="0"/>
              <a:t>Clear Fault Codes</a:t>
            </a:r>
          </a:p>
        </p:txBody>
      </p:sp>
      <p:sp>
        <p:nvSpPr>
          <p:cNvPr id="3" name="Content Placeholder 2"/>
          <p:cNvSpPr>
            <a:spLocks noGrp="1"/>
          </p:cNvSpPr>
          <p:nvPr>
            <p:ph idx="1"/>
          </p:nvPr>
        </p:nvSpPr>
        <p:spPr>
          <a:xfrm>
            <a:off x="7865616" y="1433900"/>
            <a:ext cx="4109550" cy="1229605"/>
          </a:xfrm>
        </p:spPr>
        <p:txBody>
          <a:bodyPr/>
          <a:lstStyle/>
          <a:p>
            <a:r>
              <a:rPr lang="en-US" sz="2000" dirty="0"/>
              <a:t>To clear fault codes, click on the right-hand top Menu option and select Clear All Faults</a:t>
            </a:r>
          </a:p>
          <a:p>
            <a:r>
              <a:rPr lang="en-US" sz="2000" dirty="0"/>
              <a:t>After user confirms to Clear Faults Now, app continues to Key Off/Key On process</a:t>
            </a:r>
          </a:p>
          <a:p>
            <a:r>
              <a:rPr lang="en-US" sz="2000" dirty="0"/>
              <a:t>At the end of the process, app confirms Faults cleared successfully</a:t>
            </a:r>
          </a:p>
          <a:p>
            <a:r>
              <a:rPr lang="en-US" sz="2000" dirty="0"/>
              <a:t>If user Cancels, no faults will be cleared</a:t>
            </a:r>
          </a:p>
          <a:p>
            <a:endParaRPr lang="en-US" sz="2000" dirty="0"/>
          </a:p>
        </p:txBody>
      </p:sp>
      <p:sp>
        <p:nvSpPr>
          <p:cNvPr id="8" name="Slide Number Placeholder 7"/>
          <p:cNvSpPr>
            <a:spLocks noGrp="1"/>
          </p:cNvSpPr>
          <p:nvPr>
            <p:ph type="sldNum" sz="quarter" idx="4"/>
          </p:nvPr>
        </p:nvSpPr>
        <p:spPr/>
        <p:txBody>
          <a:bodyPr/>
          <a:lstStyle/>
          <a:p>
            <a:fld id="{E6B12F72-1F04-4DFF-871D-B3B495007E36}" type="slidenum">
              <a:rPr lang="en-US" smtClean="0"/>
              <a:t>46</a:t>
            </a:fld>
            <a:endParaRPr lang="en-US"/>
          </a:p>
        </p:txBody>
      </p:sp>
      <p:sp>
        <p:nvSpPr>
          <p:cNvPr id="9" name="Rectangle 8">
            <a:extLst>
              <a:ext uri="{FF2B5EF4-FFF2-40B4-BE49-F238E27FC236}">
                <a16:creationId xmlns:a16="http://schemas.microsoft.com/office/drawing/2014/main" id="{9EA40DDD-856C-4B24-97FC-7B9C362AFC5A}"/>
              </a:ext>
            </a:extLst>
          </p:cNvPr>
          <p:cNvSpPr/>
          <p:nvPr/>
        </p:nvSpPr>
        <p:spPr bwMode="auto">
          <a:xfrm>
            <a:off x="983461" y="3840683"/>
            <a:ext cx="1936332" cy="355107"/>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EBB6F39A-6E7C-473F-8441-D059769CED94}"/>
              </a:ext>
            </a:extLst>
          </p:cNvPr>
          <p:cNvSpPr/>
          <p:nvPr/>
        </p:nvSpPr>
        <p:spPr bwMode="auto">
          <a:xfrm>
            <a:off x="2471443" y="1484047"/>
            <a:ext cx="407025" cy="355107"/>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7" name="Rectangle 16">
            <a:extLst>
              <a:ext uri="{FF2B5EF4-FFF2-40B4-BE49-F238E27FC236}">
                <a16:creationId xmlns:a16="http://schemas.microsoft.com/office/drawing/2014/main" id="{67FA2B0A-4F18-4DE6-8C1A-413E273A2CC3}"/>
              </a:ext>
            </a:extLst>
          </p:cNvPr>
          <p:cNvSpPr/>
          <p:nvPr/>
        </p:nvSpPr>
        <p:spPr bwMode="auto">
          <a:xfrm>
            <a:off x="4182390" y="4300131"/>
            <a:ext cx="865093" cy="355107"/>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2" name="Picture 11" descr="Text&#10;&#10;Description automatically generated">
            <a:extLst>
              <a:ext uri="{FF2B5EF4-FFF2-40B4-BE49-F238E27FC236}">
                <a16:creationId xmlns:a16="http://schemas.microsoft.com/office/drawing/2014/main" id="{52677239-3904-4D95-8F1A-2C77C9F66F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345" y="1267664"/>
            <a:ext cx="2419387" cy="5107594"/>
          </a:xfrm>
          <a:prstGeom prst="rect">
            <a:avLst/>
          </a:prstGeom>
        </p:spPr>
      </p:pic>
    </p:spTree>
    <p:extLst>
      <p:ext uri="{BB962C8B-B14F-4D97-AF65-F5344CB8AC3E}">
        <p14:creationId xmlns:p14="http://schemas.microsoft.com/office/powerpoint/2010/main" val="2933393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Field Repair Actions</a:t>
            </a:r>
          </a:p>
        </p:txBody>
      </p:sp>
      <p:sp>
        <p:nvSpPr>
          <p:cNvPr id="10" name="Content Placeholder 2"/>
          <p:cNvSpPr>
            <a:spLocks noGrp="1"/>
          </p:cNvSpPr>
          <p:nvPr>
            <p:ph idx="1"/>
          </p:nvPr>
        </p:nvSpPr>
        <p:spPr>
          <a:xfrm>
            <a:off x="8558074" y="1394372"/>
            <a:ext cx="3151902" cy="4455488"/>
          </a:xfrm>
        </p:spPr>
        <p:txBody>
          <a:bodyPr/>
          <a:lstStyle/>
          <a:p>
            <a:pPr lvl="0" fontAlgn="ctr"/>
            <a:r>
              <a:rPr lang="en-US" sz="2400" dirty="0"/>
              <a:t>Field Repair Actions display the list of open Temporary Repair Practices (TRP) and Campaigns for the ESN of the connected engine.</a:t>
            </a:r>
          </a:p>
          <a:p>
            <a:pPr lvl="0" fontAlgn="ctr"/>
            <a:r>
              <a:rPr lang="en-US" sz="2400" dirty="0"/>
              <a:t>Once user clicks on Field Actions the number of available Campaigns and TRPs will be displayed.</a:t>
            </a:r>
          </a:p>
          <a:p>
            <a:endParaRPr lang="en-US" sz="2000" dirty="0"/>
          </a:p>
        </p:txBody>
      </p:sp>
      <p:sp>
        <p:nvSpPr>
          <p:cNvPr id="3" name="Slide Number Placeholder 2"/>
          <p:cNvSpPr>
            <a:spLocks noGrp="1"/>
          </p:cNvSpPr>
          <p:nvPr>
            <p:ph type="sldNum" sz="quarter" idx="4"/>
          </p:nvPr>
        </p:nvSpPr>
        <p:spPr/>
        <p:txBody>
          <a:bodyPr/>
          <a:lstStyle/>
          <a:p>
            <a:fld id="{E6B12F72-1F04-4DFF-871D-B3B495007E36}" type="slidenum">
              <a:rPr lang="en-US" smtClean="0"/>
              <a:t>47</a:t>
            </a:fld>
            <a:endParaRPr lang="en-US"/>
          </a:p>
        </p:txBody>
      </p:sp>
      <p:pic>
        <p:nvPicPr>
          <p:cNvPr id="6" name="Picture 5">
            <a:extLst>
              <a:ext uri="{FF2B5EF4-FFF2-40B4-BE49-F238E27FC236}">
                <a16:creationId xmlns:a16="http://schemas.microsoft.com/office/drawing/2014/main" id="{32829261-CB0F-4749-8C16-3E61A4AEE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0405" y="1340905"/>
            <a:ext cx="2501164" cy="5140017"/>
          </a:xfrm>
          <a:prstGeom prst="rect">
            <a:avLst/>
          </a:prstGeom>
        </p:spPr>
      </p:pic>
      <p:pic>
        <p:nvPicPr>
          <p:cNvPr id="11" name="Picture 10">
            <a:extLst>
              <a:ext uri="{FF2B5EF4-FFF2-40B4-BE49-F238E27FC236}">
                <a16:creationId xmlns:a16="http://schemas.microsoft.com/office/drawing/2014/main" id="{D211F35F-CCB8-4C32-A084-98BA95F256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457" y="1331874"/>
            <a:ext cx="2479029" cy="5149049"/>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31BDD934-F9B3-4C6C-86F0-1A6A927247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024" y="1331874"/>
            <a:ext cx="2504943" cy="5149049"/>
          </a:xfrm>
          <a:prstGeom prst="rect">
            <a:avLst/>
          </a:prstGeom>
        </p:spPr>
      </p:pic>
      <p:sp>
        <p:nvSpPr>
          <p:cNvPr id="7" name="Rectangle 6">
            <a:extLst>
              <a:ext uri="{FF2B5EF4-FFF2-40B4-BE49-F238E27FC236}">
                <a16:creationId xmlns:a16="http://schemas.microsoft.com/office/drawing/2014/main" id="{55F9C8BE-9898-453B-9A77-3F7A56FB7798}"/>
              </a:ext>
            </a:extLst>
          </p:cNvPr>
          <p:cNvSpPr/>
          <p:nvPr/>
        </p:nvSpPr>
        <p:spPr bwMode="auto">
          <a:xfrm>
            <a:off x="509048" y="3756341"/>
            <a:ext cx="2501164" cy="678339"/>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07488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Monitor Logging (DML)</a:t>
            </a:r>
          </a:p>
        </p:txBody>
      </p:sp>
      <p:sp>
        <p:nvSpPr>
          <p:cNvPr id="3" name="Content Placeholder 2"/>
          <p:cNvSpPr>
            <a:spLocks noGrp="1"/>
          </p:cNvSpPr>
          <p:nvPr>
            <p:ph idx="1"/>
          </p:nvPr>
        </p:nvSpPr>
        <p:spPr>
          <a:xfrm>
            <a:off x="7375344" y="1433900"/>
            <a:ext cx="4599822" cy="1229605"/>
          </a:xfrm>
        </p:spPr>
        <p:txBody>
          <a:bodyPr/>
          <a:lstStyle/>
          <a:p>
            <a:r>
              <a:rPr lang="en-US" sz="2400" dirty="0"/>
              <a:t>Clicking on Data Monitor on the ECM Device Dashboard takes the user to the Data Monitoring screen which allows the user to monitor and record parameters</a:t>
            </a:r>
          </a:p>
          <a:p>
            <a:r>
              <a:rPr lang="en-US" sz="2400" dirty="0"/>
              <a:t>When clicking on Monitor the user can monitor all parameters while ECM is running</a:t>
            </a:r>
          </a:p>
        </p:txBody>
      </p:sp>
      <p:sp>
        <p:nvSpPr>
          <p:cNvPr id="8" name="Slide Number Placeholder 7"/>
          <p:cNvSpPr>
            <a:spLocks noGrp="1"/>
          </p:cNvSpPr>
          <p:nvPr>
            <p:ph type="sldNum" sz="quarter" idx="4"/>
          </p:nvPr>
        </p:nvSpPr>
        <p:spPr/>
        <p:txBody>
          <a:bodyPr/>
          <a:lstStyle/>
          <a:p>
            <a:fld id="{E6B12F72-1F04-4DFF-871D-B3B495007E36}" type="slidenum">
              <a:rPr lang="en-US" smtClean="0"/>
              <a:t>48</a:t>
            </a:fld>
            <a:endParaRPr lang="en-US"/>
          </a:p>
        </p:txBody>
      </p:sp>
      <p:pic>
        <p:nvPicPr>
          <p:cNvPr id="6" name="Picture 5">
            <a:extLst>
              <a:ext uri="{FF2B5EF4-FFF2-40B4-BE49-F238E27FC236}">
                <a16:creationId xmlns:a16="http://schemas.microsoft.com/office/drawing/2014/main" id="{B502E14E-DE66-4590-9A62-6B4A3A6BAC53}"/>
              </a:ext>
            </a:extLst>
          </p:cNvPr>
          <p:cNvPicPr>
            <a:picLocks noChangeAspect="1"/>
          </p:cNvPicPr>
          <p:nvPr/>
        </p:nvPicPr>
        <p:blipFill>
          <a:blip r:embed="rId2"/>
          <a:stretch>
            <a:fillRect/>
          </a:stretch>
        </p:blipFill>
        <p:spPr>
          <a:xfrm>
            <a:off x="1350550" y="1409573"/>
            <a:ext cx="2423228" cy="5065168"/>
          </a:xfrm>
          <a:prstGeom prst="rect">
            <a:avLst/>
          </a:prstGeom>
        </p:spPr>
      </p:pic>
      <p:pic>
        <p:nvPicPr>
          <p:cNvPr id="7" name="Picture 6">
            <a:extLst>
              <a:ext uri="{FF2B5EF4-FFF2-40B4-BE49-F238E27FC236}">
                <a16:creationId xmlns:a16="http://schemas.microsoft.com/office/drawing/2014/main" id="{29730F2A-60B7-47A7-A3BD-F8686D96B6AB}"/>
              </a:ext>
            </a:extLst>
          </p:cNvPr>
          <p:cNvPicPr>
            <a:picLocks noChangeAspect="1"/>
          </p:cNvPicPr>
          <p:nvPr/>
        </p:nvPicPr>
        <p:blipFill>
          <a:blip r:embed="rId3"/>
          <a:stretch>
            <a:fillRect/>
          </a:stretch>
        </p:blipFill>
        <p:spPr>
          <a:xfrm>
            <a:off x="4159553" y="1433900"/>
            <a:ext cx="2444241" cy="5016514"/>
          </a:xfrm>
          <a:prstGeom prst="rect">
            <a:avLst/>
          </a:prstGeom>
        </p:spPr>
      </p:pic>
      <p:sp>
        <p:nvSpPr>
          <p:cNvPr id="10" name="Rectangle 9">
            <a:extLst>
              <a:ext uri="{FF2B5EF4-FFF2-40B4-BE49-F238E27FC236}">
                <a16:creationId xmlns:a16="http://schemas.microsoft.com/office/drawing/2014/main" id="{DD337044-D19E-490E-BE30-7583361F06C7}"/>
              </a:ext>
            </a:extLst>
          </p:cNvPr>
          <p:cNvSpPr/>
          <p:nvPr/>
        </p:nvSpPr>
        <p:spPr bwMode="auto">
          <a:xfrm>
            <a:off x="1350550" y="3694217"/>
            <a:ext cx="2423228" cy="241536"/>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05286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Monitor Logging (DML)</a:t>
            </a:r>
          </a:p>
        </p:txBody>
      </p:sp>
      <p:sp>
        <p:nvSpPr>
          <p:cNvPr id="3" name="Content Placeholder 2"/>
          <p:cNvSpPr>
            <a:spLocks noGrp="1"/>
          </p:cNvSpPr>
          <p:nvPr>
            <p:ph idx="1"/>
          </p:nvPr>
        </p:nvSpPr>
        <p:spPr>
          <a:xfrm>
            <a:off x="6753497" y="1358744"/>
            <a:ext cx="5130229" cy="1229605"/>
          </a:xfrm>
        </p:spPr>
        <p:txBody>
          <a:bodyPr/>
          <a:lstStyle/>
          <a:p>
            <a:r>
              <a:rPr lang="en-US" sz="2400" dirty="0"/>
              <a:t>When clicking on the green button, the Data Monitoring control screen is opened</a:t>
            </a:r>
          </a:p>
          <a:p>
            <a:r>
              <a:rPr lang="en-US" sz="2400" dirty="0"/>
              <a:t>The user can start and pause (stop) DML and change the time settings</a:t>
            </a:r>
          </a:p>
          <a:p>
            <a:r>
              <a:rPr lang="en-US" sz="2400" dirty="0"/>
              <a:t>When clicking on the Record button the user can record the parameters</a:t>
            </a:r>
          </a:p>
          <a:p>
            <a:r>
              <a:rPr lang="en-US" sz="2400" dirty="0"/>
              <a:t>While recording, each time the user clicks the Pause button or leaves the DML screen a record file is created and stored.</a:t>
            </a:r>
          </a:p>
        </p:txBody>
      </p:sp>
      <p:sp>
        <p:nvSpPr>
          <p:cNvPr id="8" name="Slide Number Placeholder 7"/>
          <p:cNvSpPr>
            <a:spLocks noGrp="1"/>
          </p:cNvSpPr>
          <p:nvPr>
            <p:ph type="sldNum" sz="quarter" idx="4"/>
          </p:nvPr>
        </p:nvSpPr>
        <p:spPr/>
        <p:txBody>
          <a:bodyPr/>
          <a:lstStyle/>
          <a:p>
            <a:fld id="{E6B12F72-1F04-4DFF-871D-B3B495007E36}" type="slidenum">
              <a:rPr lang="en-US" smtClean="0"/>
              <a:t>49</a:t>
            </a:fld>
            <a:endParaRPr lang="en-US"/>
          </a:p>
        </p:txBody>
      </p:sp>
      <p:pic>
        <p:nvPicPr>
          <p:cNvPr id="7" name="Picture 6">
            <a:extLst>
              <a:ext uri="{FF2B5EF4-FFF2-40B4-BE49-F238E27FC236}">
                <a16:creationId xmlns:a16="http://schemas.microsoft.com/office/drawing/2014/main" id="{29730F2A-60B7-47A7-A3BD-F8686D96B6AB}"/>
              </a:ext>
            </a:extLst>
          </p:cNvPr>
          <p:cNvPicPr>
            <a:picLocks noChangeAspect="1"/>
          </p:cNvPicPr>
          <p:nvPr/>
        </p:nvPicPr>
        <p:blipFill>
          <a:blip r:embed="rId2"/>
          <a:stretch>
            <a:fillRect/>
          </a:stretch>
        </p:blipFill>
        <p:spPr>
          <a:xfrm>
            <a:off x="906902" y="1358744"/>
            <a:ext cx="2444241" cy="5016514"/>
          </a:xfrm>
          <a:prstGeom prst="rect">
            <a:avLst/>
          </a:prstGeom>
        </p:spPr>
      </p:pic>
      <p:sp>
        <p:nvSpPr>
          <p:cNvPr id="10" name="Rectangle 9">
            <a:extLst>
              <a:ext uri="{FF2B5EF4-FFF2-40B4-BE49-F238E27FC236}">
                <a16:creationId xmlns:a16="http://schemas.microsoft.com/office/drawing/2014/main" id="{DD337044-D19E-490E-BE30-7583361F06C7}"/>
              </a:ext>
            </a:extLst>
          </p:cNvPr>
          <p:cNvSpPr/>
          <p:nvPr/>
        </p:nvSpPr>
        <p:spPr bwMode="auto">
          <a:xfrm>
            <a:off x="2812529" y="5760719"/>
            <a:ext cx="538614" cy="310683"/>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5" name="Picture 4">
            <a:extLst>
              <a:ext uri="{FF2B5EF4-FFF2-40B4-BE49-F238E27FC236}">
                <a16:creationId xmlns:a16="http://schemas.microsoft.com/office/drawing/2014/main" id="{28998C17-1C48-470D-B14E-BF51A8E0F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0325" y="1344345"/>
            <a:ext cx="2554671" cy="5030913"/>
          </a:xfrm>
          <a:prstGeom prst="rect">
            <a:avLst/>
          </a:prstGeom>
        </p:spPr>
      </p:pic>
    </p:spTree>
    <p:extLst>
      <p:ext uri="{BB962C8B-B14F-4D97-AF65-F5344CB8AC3E}">
        <p14:creationId xmlns:p14="http://schemas.microsoft.com/office/powerpoint/2010/main" val="3359769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Hardware Requirements</a:t>
            </a:r>
          </a:p>
        </p:txBody>
      </p:sp>
      <p:sp>
        <p:nvSpPr>
          <p:cNvPr id="7" name="Slide Number Placeholder 3">
            <a:extLst>
              <a:ext uri="{FF2B5EF4-FFF2-40B4-BE49-F238E27FC236}">
                <a16:creationId xmlns:a16="http://schemas.microsoft.com/office/drawing/2014/main" id="{DA53389C-01F5-4391-9503-77632E0B8C67}"/>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latin typeface="Arial" panose="020B0604020202020204" pitchFamily="34" charset="0"/>
                <a:cs typeface="Arial" panose="020B0604020202020204" pitchFamily="34" charset="0"/>
              </a:rPr>
              <a:t>Public</a:t>
            </a:r>
            <a:endParaRPr lang="en-US" sz="1100"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BBCCB83F-09AD-44CD-A230-D03CC8CB18C2}"/>
              </a:ext>
            </a:extLst>
          </p:cNvPr>
          <p:cNvSpPr>
            <a:spLocks noGrp="1"/>
          </p:cNvSpPr>
          <p:nvPr>
            <p:ph idx="1"/>
          </p:nvPr>
        </p:nvSpPr>
        <p:spPr>
          <a:xfrm>
            <a:off x="1231012" y="1144800"/>
            <a:ext cx="10520978" cy="5056018"/>
          </a:xfrm>
        </p:spPr>
        <p:txBody>
          <a:bodyPr/>
          <a:lstStyle/>
          <a:p>
            <a:r>
              <a:rPr lang="en-US" sz="1800" b="1" dirty="0"/>
              <a:t>IOS</a:t>
            </a:r>
          </a:p>
          <a:p>
            <a:pPr lvl="1"/>
            <a:r>
              <a:rPr lang="en-US" sz="1600" dirty="0"/>
              <a:t>Bluetooth compatible devices only</a:t>
            </a:r>
          </a:p>
          <a:p>
            <a:pPr lvl="1"/>
            <a:r>
              <a:rPr lang="en-US" sz="1600" dirty="0"/>
              <a:t>iPhone 8, iPad (8</a:t>
            </a:r>
            <a:r>
              <a:rPr lang="en-US" sz="1600" baseline="30000" dirty="0"/>
              <a:t>th</a:t>
            </a:r>
            <a:r>
              <a:rPr lang="en-US" sz="1600" dirty="0"/>
              <a:t> generation), and newer</a:t>
            </a:r>
          </a:p>
          <a:p>
            <a:pPr lvl="1"/>
            <a:r>
              <a:rPr lang="en-US" sz="1600" dirty="0"/>
              <a:t>Minimum space requirements: 1 GB</a:t>
            </a:r>
          </a:p>
          <a:p>
            <a:pPr lvl="1"/>
            <a:r>
              <a:rPr lang="en-US" sz="1600" dirty="0"/>
              <a:t>Recommended space requirements: 2 GB</a:t>
            </a:r>
          </a:p>
          <a:p>
            <a:r>
              <a:rPr lang="en-US" sz="1800" b="1" dirty="0"/>
              <a:t>Android</a:t>
            </a:r>
          </a:p>
          <a:p>
            <a:pPr lvl="1"/>
            <a:r>
              <a:rPr lang="en-US" sz="1600" dirty="0"/>
              <a:t>Minimum OS: Android 7.1 or higher</a:t>
            </a:r>
          </a:p>
          <a:p>
            <a:pPr lvl="1"/>
            <a:r>
              <a:rPr lang="en-US" sz="1600" dirty="0"/>
              <a:t>Bluetooth compatible devices only</a:t>
            </a:r>
          </a:p>
          <a:p>
            <a:pPr lvl="1"/>
            <a:r>
              <a:rPr lang="en-US" sz="1600" dirty="0"/>
              <a:t>Minimum RAM: 2 GB</a:t>
            </a:r>
          </a:p>
          <a:p>
            <a:pPr lvl="1"/>
            <a:r>
              <a:rPr lang="en-US" sz="1600" dirty="0"/>
              <a:t>CPU Architecture: ARMv8-A</a:t>
            </a:r>
          </a:p>
          <a:p>
            <a:pPr lvl="1"/>
            <a:r>
              <a:rPr lang="en-US" sz="1600" dirty="0"/>
              <a:t>64-bit OS and processor only</a:t>
            </a:r>
          </a:p>
          <a:p>
            <a:pPr lvl="1"/>
            <a:r>
              <a:rPr lang="en-US" sz="1600" dirty="0"/>
              <a:t>Minimum space requirements: 1 GB</a:t>
            </a:r>
          </a:p>
          <a:p>
            <a:pPr lvl="1"/>
            <a:r>
              <a:rPr lang="en-US" sz="1600" dirty="0"/>
              <a:t>Recommended space requirements: 2 GB</a:t>
            </a:r>
          </a:p>
          <a:p>
            <a:endParaRPr lang="en-US" sz="1100" dirty="0"/>
          </a:p>
          <a:p>
            <a:endParaRPr lang="en-US" sz="1100" dirty="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1656708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Data Monitor Logging (DML)</a:t>
            </a:r>
          </a:p>
        </p:txBody>
      </p:sp>
      <p:sp>
        <p:nvSpPr>
          <p:cNvPr id="3" name="Content Placeholder 2"/>
          <p:cNvSpPr>
            <a:spLocks noGrp="1"/>
          </p:cNvSpPr>
          <p:nvPr>
            <p:ph idx="1"/>
          </p:nvPr>
        </p:nvSpPr>
        <p:spPr>
          <a:xfrm>
            <a:off x="7375344" y="1433900"/>
            <a:ext cx="4599822" cy="1229605"/>
          </a:xfrm>
        </p:spPr>
        <p:txBody>
          <a:bodyPr/>
          <a:lstStyle/>
          <a:p>
            <a:r>
              <a:rPr lang="en-US" sz="2400" dirty="0"/>
              <a:t>A user can use pre-defined groups with pre-defined parameters to monitor or record</a:t>
            </a:r>
          </a:p>
          <a:p>
            <a:r>
              <a:rPr lang="en-US" sz="2400" dirty="0"/>
              <a:t>A user can create and save a new custom group with parameters user selects (the parameters that are not currently supported are grayed out) </a:t>
            </a:r>
          </a:p>
          <a:p>
            <a:r>
              <a:rPr lang="en-US" sz="2400" dirty="0"/>
              <a:t>A user can add custom or pre-defined groups to Favorites</a:t>
            </a:r>
          </a:p>
        </p:txBody>
      </p:sp>
      <p:sp>
        <p:nvSpPr>
          <p:cNvPr id="8" name="Slide Number Placeholder 7"/>
          <p:cNvSpPr>
            <a:spLocks noGrp="1"/>
          </p:cNvSpPr>
          <p:nvPr>
            <p:ph type="sldNum" sz="quarter" idx="4"/>
          </p:nvPr>
        </p:nvSpPr>
        <p:spPr/>
        <p:txBody>
          <a:bodyPr/>
          <a:lstStyle/>
          <a:p>
            <a:fld id="{E6B12F72-1F04-4DFF-871D-B3B495007E36}" type="slidenum">
              <a:rPr lang="en-US" smtClean="0"/>
              <a:t>50</a:t>
            </a:fld>
            <a:endParaRPr lang="en-US"/>
          </a:p>
        </p:txBody>
      </p:sp>
      <p:pic>
        <p:nvPicPr>
          <p:cNvPr id="6" name="Picture 5">
            <a:extLst>
              <a:ext uri="{FF2B5EF4-FFF2-40B4-BE49-F238E27FC236}">
                <a16:creationId xmlns:a16="http://schemas.microsoft.com/office/drawing/2014/main" id="{B502E14E-DE66-4590-9A62-6B4A3A6BAC53}"/>
              </a:ext>
            </a:extLst>
          </p:cNvPr>
          <p:cNvPicPr>
            <a:picLocks noChangeAspect="1"/>
          </p:cNvPicPr>
          <p:nvPr/>
        </p:nvPicPr>
        <p:blipFill>
          <a:blip r:embed="rId2"/>
          <a:stretch>
            <a:fillRect/>
          </a:stretch>
        </p:blipFill>
        <p:spPr>
          <a:xfrm>
            <a:off x="1350550" y="1409573"/>
            <a:ext cx="2423228" cy="5065168"/>
          </a:xfrm>
          <a:prstGeom prst="rect">
            <a:avLst/>
          </a:prstGeom>
        </p:spPr>
      </p:pic>
      <p:pic>
        <p:nvPicPr>
          <p:cNvPr id="4" name="Picture 3">
            <a:extLst>
              <a:ext uri="{FF2B5EF4-FFF2-40B4-BE49-F238E27FC236}">
                <a16:creationId xmlns:a16="http://schemas.microsoft.com/office/drawing/2014/main" id="{4A081B2D-4E1C-46DD-9497-15CB98452856}"/>
              </a:ext>
            </a:extLst>
          </p:cNvPr>
          <p:cNvPicPr>
            <a:picLocks noChangeAspect="1"/>
          </p:cNvPicPr>
          <p:nvPr/>
        </p:nvPicPr>
        <p:blipFill>
          <a:blip r:embed="rId3"/>
          <a:stretch>
            <a:fillRect/>
          </a:stretch>
        </p:blipFill>
        <p:spPr>
          <a:xfrm>
            <a:off x="4056059" y="1433900"/>
            <a:ext cx="2633848" cy="5040841"/>
          </a:xfrm>
          <a:prstGeom prst="rect">
            <a:avLst/>
          </a:prstGeom>
        </p:spPr>
      </p:pic>
    </p:spTree>
    <p:extLst>
      <p:ext uri="{BB962C8B-B14F-4D97-AF65-F5344CB8AC3E}">
        <p14:creationId xmlns:p14="http://schemas.microsoft.com/office/powerpoint/2010/main" val="385242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 Settings</a:t>
            </a:r>
            <a:endParaRPr lang="en-US" b="1" dirty="0"/>
          </a:p>
        </p:txBody>
      </p:sp>
      <p:sp>
        <p:nvSpPr>
          <p:cNvPr id="3" name="Content Placeholder 2"/>
          <p:cNvSpPr>
            <a:spLocks noGrp="1"/>
          </p:cNvSpPr>
          <p:nvPr>
            <p:ph idx="1"/>
          </p:nvPr>
        </p:nvSpPr>
        <p:spPr>
          <a:xfrm>
            <a:off x="7375344" y="1433900"/>
            <a:ext cx="4599822" cy="1229605"/>
          </a:xfrm>
        </p:spPr>
        <p:txBody>
          <a:bodyPr/>
          <a:lstStyle/>
          <a:p>
            <a:r>
              <a:rPr lang="en-US" sz="2400" dirty="0"/>
              <a:t>Clicking on Engine Settings on the ECM Device Dashboard the user is taken to the Engine Settings screen where the user can see the values of each parameter.</a:t>
            </a:r>
          </a:p>
          <a:p>
            <a:r>
              <a:rPr lang="en-US" sz="2400" dirty="0"/>
              <a:t>User can view and edit System ID and Dataplate settings by clicking on System ID and Dataplate in the Engine Settings screen</a:t>
            </a:r>
          </a:p>
          <a:p>
            <a:pPr marL="0" indent="0">
              <a:buNone/>
            </a:pPr>
            <a:endParaRPr lang="en-US" sz="2400" dirty="0"/>
          </a:p>
        </p:txBody>
      </p:sp>
      <p:sp>
        <p:nvSpPr>
          <p:cNvPr id="8" name="Slide Number Placeholder 7"/>
          <p:cNvSpPr>
            <a:spLocks noGrp="1"/>
          </p:cNvSpPr>
          <p:nvPr>
            <p:ph type="sldNum" sz="quarter" idx="4"/>
          </p:nvPr>
        </p:nvSpPr>
        <p:spPr/>
        <p:txBody>
          <a:bodyPr/>
          <a:lstStyle/>
          <a:p>
            <a:fld id="{E6B12F72-1F04-4DFF-871D-B3B495007E36}" type="slidenum">
              <a:rPr lang="en-US" smtClean="0"/>
              <a:t>51</a:t>
            </a:fld>
            <a:endParaRPr lang="en-US"/>
          </a:p>
        </p:txBody>
      </p:sp>
      <p:sp>
        <p:nvSpPr>
          <p:cNvPr id="10" name="Right Arrow 10">
            <a:extLst>
              <a:ext uri="{FF2B5EF4-FFF2-40B4-BE49-F238E27FC236}">
                <a16:creationId xmlns:a16="http://schemas.microsoft.com/office/drawing/2014/main" id="{70DFC065-20BF-4308-9622-E4533D4CFCB1}"/>
              </a:ext>
            </a:extLst>
          </p:cNvPr>
          <p:cNvSpPr/>
          <p:nvPr/>
        </p:nvSpPr>
        <p:spPr bwMode="auto">
          <a:xfrm>
            <a:off x="3259732" y="2321817"/>
            <a:ext cx="1037060" cy="319392"/>
          </a:xfrm>
          <a:prstGeom prst="rightArrow">
            <a:avLst/>
          </a:prstGeom>
          <a:solidFill>
            <a:srgbClr val="FF0000"/>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5" name="Picture 4">
            <a:extLst>
              <a:ext uri="{FF2B5EF4-FFF2-40B4-BE49-F238E27FC236}">
                <a16:creationId xmlns:a16="http://schemas.microsoft.com/office/drawing/2014/main" id="{27B5CA8F-5157-4F39-874C-199ECDE8C3ED}"/>
              </a:ext>
            </a:extLst>
          </p:cNvPr>
          <p:cNvPicPr>
            <a:picLocks noChangeAspect="1"/>
          </p:cNvPicPr>
          <p:nvPr/>
        </p:nvPicPr>
        <p:blipFill>
          <a:blip r:embed="rId2"/>
          <a:stretch>
            <a:fillRect/>
          </a:stretch>
        </p:blipFill>
        <p:spPr>
          <a:xfrm>
            <a:off x="713717" y="1433900"/>
            <a:ext cx="2240447" cy="4625266"/>
          </a:xfrm>
          <a:prstGeom prst="rect">
            <a:avLst/>
          </a:prstGeom>
        </p:spPr>
      </p:pic>
      <p:sp>
        <p:nvSpPr>
          <p:cNvPr id="14" name="Rectangle 13">
            <a:extLst>
              <a:ext uri="{FF2B5EF4-FFF2-40B4-BE49-F238E27FC236}">
                <a16:creationId xmlns:a16="http://schemas.microsoft.com/office/drawing/2014/main" id="{1E097366-78AF-498C-8A34-8E832AD07BE2}"/>
              </a:ext>
            </a:extLst>
          </p:cNvPr>
          <p:cNvSpPr/>
          <p:nvPr/>
        </p:nvSpPr>
        <p:spPr bwMode="auto">
          <a:xfrm>
            <a:off x="713716" y="2281765"/>
            <a:ext cx="2240447" cy="399496"/>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6" name="Picture 5">
            <a:extLst>
              <a:ext uri="{FF2B5EF4-FFF2-40B4-BE49-F238E27FC236}">
                <a16:creationId xmlns:a16="http://schemas.microsoft.com/office/drawing/2014/main" id="{478F2422-E7B0-48A1-BD64-7638640BEB1D}"/>
              </a:ext>
            </a:extLst>
          </p:cNvPr>
          <p:cNvPicPr>
            <a:picLocks noChangeAspect="1"/>
          </p:cNvPicPr>
          <p:nvPr/>
        </p:nvPicPr>
        <p:blipFill>
          <a:blip r:embed="rId3"/>
          <a:stretch>
            <a:fillRect/>
          </a:stretch>
        </p:blipFill>
        <p:spPr>
          <a:xfrm>
            <a:off x="4394447" y="1433900"/>
            <a:ext cx="2621335" cy="4691692"/>
          </a:xfrm>
          <a:prstGeom prst="rect">
            <a:avLst/>
          </a:prstGeom>
        </p:spPr>
      </p:pic>
    </p:spTree>
    <p:extLst>
      <p:ext uri="{BB962C8B-B14F-4D97-AF65-F5344CB8AC3E}">
        <p14:creationId xmlns:p14="http://schemas.microsoft.com/office/powerpoint/2010/main" val="4212141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 Settings</a:t>
            </a:r>
            <a:endParaRPr lang="en-US" b="1" dirty="0"/>
          </a:p>
        </p:txBody>
      </p:sp>
      <p:sp>
        <p:nvSpPr>
          <p:cNvPr id="3" name="Content Placeholder 2"/>
          <p:cNvSpPr>
            <a:spLocks noGrp="1"/>
          </p:cNvSpPr>
          <p:nvPr>
            <p:ph idx="1"/>
          </p:nvPr>
        </p:nvSpPr>
        <p:spPr>
          <a:xfrm>
            <a:off x="7375344" y="1433900"/>
            <a:ext cx="4599822" cy="1229605"/>
          </a:xfrm>
        </p:spPr>
        <p:txBody>
          <a:bodyPr/>
          <a:lstStyle/>
          <a:p>
            <a:r>
              <a:rPr lang="en-US" sz="2400" dirty="0"/>
              <a:t>User can search the Engine Settings parameter list</a:t>
            </a:r>
          </a:p>
          <a:p>
            <a:r>
              <a:rPr lang="en-US" sz="2400" dirty="0"/>
              <a:t>User can change parameter and sub-parameter values that are not locked by changing the value within the specified min and max values</a:t>
            </a:r>
          </a:p>
          <a:p>
            <a:pPr marL="0" indent="0">
              <a:buNone/>
            </a:pPr>
            <a:endParaRPr lang="en-US" sz="2400" dirty="0"/>
          </a:p>
        </p:txBody>
      </p:sp>
      <p:sp>
        <p:nvSpPr>
          <p:cNvPr id="8" name="Slide Number Placeholder 7"/>
          <p:cNvSpPr>
            <a:spLocks noGrp="1"/>
          </p:cNvSpPr>
          <p:nvPr>
            <p:ph type="sldNum" sz="quarter" idx="4"/>
          </p:nvPr>
        </p:nvSpPr>
        <p:spPr/>
        <p:txBody>
          <a:bodyPr/>
          <a:lstStyle/>
          <a:p>
            <a:fld id="{E6B12F72-1F04-4DFF-871D-B3B495007E36}" type="slidenum">
              <a:rPr lang="en-US" smtClean="0"/>
              <a:t>52</a:t>
            </a:fld>
            <a:endParaRPr lang="en-US"/>
          </a:p>
        </p:txBody>
      </p:sp>
      <p:sp>
        <p:nvSpPr>
          <p:cNvPr id="10" name="Right Arrow 10">
            <a:extLst>
              <a:ext uri="{FF2B5EF4-FFF2-40B4-BE49-F238E27FC236}">
                <a16:creationId xmlns:a16="http://schemas.microsoft.com/office/drawing/2014/main" id="{70DFC065-20BF-4308-9622-E4533D4CFCB1}"/>
              </a:ext>
            </a:extLst>
          </p:cNvPr>
          <p:cNvSpPr/>
          <p:nvPr/>
        </p:nvSpPr>
        <p:spPr bwMode="auto">
          <a:xfrm>
            <a:off x="3565302" y="2663505"/>
            <a:ext cx="829145" cy="319392"/>
          </a:xfrm>
          <a:prstGeom prst="rightArrow">
            <a:avLst/>
          </a:prstGeom>
          <a:solidFill>
            <a:srgbClr val="FF0000"/>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2" name="Picture 11">
            <a:extLst>
              <a:ext uri="{FF2B5EF4-FFF2-40B4-BE49-F238E27FC236}">
                <a16:creationId xmlns:a16="http://schemas.microsoft.com/office/drawing/2014/main" id="{AB43BF35-F5C0-4005-A740-740F127B75CF}"/>
              </a:ext>
            </a:extLst>
          </p:cNvPr>
          <p:cNvPicPr>
            <a:picLocks noChangeAspect="1"/>
          </p:cNvPicPr>
          <p:nvPr/>
        </p:nvPicPr>
        <p:blipFill>
          <a:blip r:embed="rId2"/>
          <a:stretch>
            <a:fillRect/>
          </a:stretch>
        </p:blipFill>
        <p:spPr>
          <a:xfrm>
            <a:off x="4491452" y="1267663"/>
            <a:ext cx="2466655" cy="5068388"/>
          </a:xfrm>
          <a:prstGeom prst="rect">
            <a:avLst/>
          </a:prstGeom>
        </p:spPr>
      </p:pic>
      <p:sp>
        <p:nvSpPr>
          <p:cNvPr id="11" name="Rectangle 10">
            <a:extLst>
              <a:ext uri="{FF2B5EF4-FFF2-40B4-BE49-F238E27FC236}">
                <a16:creationId xmlns:a16="http://schemas.microsoft.com/office/drawing/2014/main" id="{C6F96D90-16EB-42F5-A7C9-DE43957B7B2F}"/>
              </a:ext>
            </a:extLst>
          </p:cNvPr>
          <p:cNvSpPr/>
          <p:nvPr/>
        </p:nvSpPr>
        <p:spPr bwMode="auto">
          <a:xfrm>
            <a:off x="5956918" y="4730475"/>
            <a:ext cx="1001190" cy="859862"/>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4" name="Picture 3">
            <a:extLst>
              <a:ext uri="{FF2B5EF4-FFF2-40B4-BE49-F238E27FC236}">
                <a16:creationId xmlns:a16="http://schemas.microsoft.com/office/drawing/2014/main" id="{EA2B52EC-82A2-419E-AC42-DD15493A6428}"/>
              </a:ext>
            </a:extLst>
          </p:cNvPr>
          <p:cNvPicPr>
            <a:picLocks noChangeAspect="1"/>
          </p:cNvPicPr>
          <p:nvPr/>
        </p:nvPicPr>
        <p:blipFill>
          <a:blip r:embed="rId3"/>
          <a:stretch>
            <a:fillRect/>
          </a:stretch>
        </p:blipFill>
        <p:spPr>
          <a:xfrm>
            <a:off x="1023709" y="1267662"/>
            <a:ext cx="2475667" cy="5068387"/>
          </a:xfrm>
          <a:prstGeom prst="rect">
            <a:avLst/>
          </a:prstGeom>
        </p:spPr>
      </p:pic>
      <p:sp>
        <p:nvSpPr>
          <p:cNvPr id="14" name="Rectangle 13">
            <a:extLst>
              <a:ext uri="{FF2B5EF4-FFF2-40B4-BE49-F238E27FC236}">
                <a16:creationId xmlns:a16="http://schemas.microsoft.com/office/drawing/2014/main" id="{1E097366-78AF-498C-8A34-8E832AD07BE2}"/>
              </a:ext>
            </a:extLst>
          </p:cNvPr>
          <p:cNvSpPr/>
          <p:nvPr/>
        </p:nvSpPr>
        <p:spPr bwMode="auto">
          <a:xfrm>
            <a:off x="2774126" y="5104660"/>
            <a:ext cx="643777" cy="399496"/>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969263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 Settings</a:t>
            </a:r>
            <a:endParaRPr lang="en-US" b="1" dirty="0"/>
          </a:p>
        </p:txBody>
      </p:sp>
      <p:sp>
        <p:nvSpPr>
          <p:cNvPr id="3" name="Content Placeholder 2"/>
          <p:cNvSpPr>
            <a:spLocks noGrp="1"/>
          </p:cNvSpPr>
          <p:nvPr>
            <p:ph idx="1"/>
          </p:nvPr>
        </p:nvSpPr>
        <p:spPr>
          <a:xfrm>
            <a:off x="8203474" y="1433900"/>
            <a:ext cx="3771692" cy="1204797"/>
          </a:xfrm>
        </p:spPr>
        <p:txBody>
          <a:bodyPr/>
          <a:lstStyle/>
          <a:p>
            <a:r>
              <a:rPr lang="en-US" sz="2400" dirty="0"/>
              <a:t>After user confirms the changes, user can save changes </a:t>
            </a:r>
          </a:p>
          <a:p>
            <a:r>
              <a:rPr lang="en-US" sz="2400" dirty="0"/>
              <a:t>Changes are written to ECM by going through Key Off/Key On process</a:t>
            </a:r>
          </a:p>
          <a:p>
            <a:r>
              <a:rPr lang="en-US" sz="2400" dirty="0"/>
              <a:t>At the end of the process, saved changes are confirmed</a:t>
            </a:r>
          </a:p>
          <a:p>
            <a:r>
              <a:rPr lang="en-US" sz="2400" dirty="0"/>
              <a:t>If you move away from the screen without saving, the changes will be discarded</a:t>
            </a:r>
          </a:p>
          <a:p>
            <a:pPr marL="0" indent="0">
              <a:buNone/>
            </a:pPr>
            <a:endParaRPr lang="en-US" sz="2400" dirty="0"/>
          </a:p>
        </p:txBody>
      </p:sp>
      <p:sp>
        <p:nvSpPr>
          <p:cNvPr id="8" name="Slide Number Placeholder 7"/>
          <p:cNvSpPr>
            <a:spLocks noGrp="1"/>
          </p:cNvSpPr>
          <p:nvPr>
            <p:ph type="sldNum" sz="quarter" idx="4"/>
          </p:nvPr>
        </p:nvSpPr>
        <p:spPr/>
        <p:txBody>
          <a:bodyPr/>
          <a:lstStyle/>
          <a:p>
            <a:fld id="{E6B12F72-1F04-4DFF-871D-B3B495007E36}" type="slidenum">
              <a:rPr lang="en-US" smtClean="0"/>
              <a:t>53</a:t>
            </a:fld>
            <a:endParaRPr lang="en-US"/>
          </a:p>
        </p:txBody>
      </p:sp>
      <p:pic>
        <p:nvPicPr>
          <p:cNvPr id="4" name="Picture 3">
            <a:extLst>
              <a:ext uri="{FF2B5EF4-FFF2-40B4-BE49-F238E27FC236}">
                <a16:creationId xmlns:a16="http://schemas.microsoft.com/office/drawing/2014/main" id="{C6CD6A59-5937-4108-B0EB-1CC4B0DCC369}"/>
              </a:ext>
            </a:extLst>
          </p:cNvPr>
          <p:cNvPicPr>
            <a:picLocks noChangeAspect="1"/>
          </p:cNvPicPr>
          <p:nvPr/>
        </p:nvPicPr>
        <p:blipFill>
          <a:blip r:embed="rId2"/>
          <a:stretch>
            <a:fillRect/>
          </a:stretch>
        </p:blipFill>
        <p:spPr>
          <a:xfrm>
            <a:off x="420356" y="1209322"/>
            <a:ext cx="2380089" cy="5068388"/>
          </a:xfrm>
          <a:prstGeom prst="rect">
            <a:avLst/>
          </a:prstGeom>
        </p:spPr>
      </p:pic>
      <p:pic>
        <p:nvPicPr>
          <p:cNvPr id="5" name="Picture 4">
            <a:extLst>
              <a:ext uri="{FF2B5EF4-FFF2-40B4-BE49-F238E27FC236}">
                <a16:creationId xmlns:a16="http://schemas.microsoft.com/office/drawing/2014/main" id="{58E740D8-0695-42F5-AF9F-85CF46851357}"/>
              </a:ext>
            </a:extLst>
          </p:cNvPr>
          <p:cNvPicPr>
            <a:picLocks noChangeAspect="1"/>
          </p:cNvPicPr>
          <p:nvPr/>
        </p:nvPicPr>
        <p:blipFill>
          <a:blip r:embed="rId3"/>
          <a:stretch>
            <a:fillRect/>
          </a:stretch>
        </p:blipFill>
        <p:spPr>
          <a:xfrm>
            <a:off x="2977686" y="1209321"/>
            <a:ext cx="2380089" cy="5068387"/>
          </a:xfrm>
          <a:prstGeom prst="rect">
            <a:avLst/>
          </a:prstGeom>
        </p:spPr>
      </p:pic>
      <p:pic>
        <p:nvPicPr>
          <p:cNvPr id="6" name="Picture 5">
            <a:extLst>
              <a:ext uri="{FF2B5EF4-FFF2-40B4-BE49-F238E27FC236}">
                <a16:creationId xmlns:a16="http://schemas.microsoft.com/office/drawing/2014/main" id="{C964EF63-ADED-489C-A220-F61FABEB3843}"/>
              </a:ext>
            </a:extLst>
          </p:cNvPr>
          <p:cNvPicPr>
            <a:picLocks noChangeAspect="1"/>
          </p:cNvPicPr>
          <p:nvPr/>
        </p:nvPicPr>
        <p:blipFill>
          <a:blip r:embed="rId4"/>
          <a:stretch>
            <a:fillRect/>
          </a:stretch>
        </p:blipFill>
        <p:spPr>
          <a:xfrm>
            <a:off x="5535016" y="1209320"/>
            <a:ext cx="2484388" cy="5068387"/>
          </a:xfrm>
          <a:prstGeom prst="rect">
            <a:avLst/>
          </a:prstGeom>
        </p:spPr>
      </p:pic>
    </p:spTree>
    <p:extLst>
      <p:ext uri="{BB962C8B-B14F-4D97-AF65-F5344CB8AC3E}">
        <p14:creationId xmlns:p14="http://schemas.microsoft.com/office/powerpoint/2010/main" val="3413534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Calibrate Engine</a:t>
            </a:r>
            <a:endParaRPr lang="en-US" b="1" dirty="0"/>
          </a:p>
        </p:txBody>
      </p:sp>
      <p:sp>
        <p:nvSpPr>
          <p:cNvPr id="3" name="Content Placeholder 2"/>
          <p:cNvSpPr>
            <a:spLocks noGrp="1"/>
          </p:cNvSpPr>
          <p:nvPr>
            <p:ph idx="1"/>
          </p:nvPr>
        </p:nvSpPr>
        <p:spPr>
          <a:xfrm>
            <a:off x="7375344" y="1433900"/>
            <a:ext cx="4599822" cy="1229605"/>
          </a:xfrm>
        </p:spPr>
        <p:txBody>
          <a:bodyPr/>
          <a:lstStyle/>
          <a:p>
            <a:r>
              <a:rPr lang="en-US" sz="2400" dirty="0"/>
              <a:t>The Calibrate Engine feature on the ECM Device Dashboard will display to the user whether or not the installed ECM code is up to date or whether there is a new revision of the ECM code available. </a:t>
            </a:r>
          </a:p>
          <a:p>
            <a:pPr marL="0" indent="0">
              <a:buNone/>
            </a:pPr>
            <a:endParaRPr lang="en-US" sz="2400" dirty="0"/>
          </a:p>
        </p:txBody>
      </p:sp>
      <p:sp>
        <p:nvSpPr>
          <p:cNvPr id="8" name="Slide Number Placeholder 7"/>
          <p:cNvSpPr>
            <a:spLocks noGrp="1"/>
          </p:cNvSpPr>
          <p:nvPr>
            <p:ph type="sldNum" sz="quarter" idx="4"/>
          </p:nvPr>
        </p:nvSpPr>
        <p:spPr/>
        <p:txBody>
          <a:bodyPr/>
          <a:lstStyle/>
          <a:p>
            <a:fld id="{E6B12F72-1F04-4DFF-871D-B3B495007E36}" type="slidenum">
              <a:rPr lang="en-US" smtClean="0"/>
              <a:t>54</a:t>
            </a:fld>
            <a:endParaRPr lang="en-US"/>
          </a:p>
        </p:txBody>
      </p:sp>
      <p:pic>
        <p:nvPicPr>
          <p:cNvPr id="13" name="Picture 12">
            <a:extLst>
              <a:ext uri="{FF2B5EF4-FFF2-40B4-BE49-F238E27FC236}">
                <a16:creationId xmlns:a16="http://schemas.microsoft.com/office/drawing/2014/main" id="{A765B48B-1D63-44BE-8C2F-7B1A4E902A7F}"/>
              </a:ext>
            </a:extLst>
          </p:cNvPr>
          <p:cNvPicPr>
            <a:picLocks noChangeAspect="1"/>
          </p:cNvPicPr>
          <p:nvPr/>
        </p:nvPicPr>
        <p:blipFill>
          <a:blip r:embed="rId2"/>
          <a:stretch>
            <a:fillRect/>
          </a:stretch>
        </p:blipFill>
        <p:spPr>
          <a:xfrm>
            <a:off x="1105670" y="1338203"/>
            <a:ext cx="2350998" cy="5037055"/>
          </a:xfrm>
          <a:prstGeom prst="rect">
            <a:avLst/>
          </a:prstGeom>
        </p:spPr>
      </p:pic>
      <p:pic>
        <p:nvPicPr>
          <p:cNvPr id="4" name="Picture 3">
            <a:extLst>
              <a:ext uri="{FF2B5EF4-FFF2-40B4-BE49-F238E27FC236}">
                <a16:creationId xmlns:a16="http://schemas.microsoft.com/office/drawing/2014/main" id="{B00FA9BC-3D62-430D-B860-648760AD5BD5}"/>
              </a:ext>
            </a:extLst>
          </p:cNvPr>
          <p:cNvPicPr>
            <a:picLocks noChangeAspect="1"/>
          </p:cNvPicPr>
          <p:nvPr/>
        </p:nvPicPr>
        <p:blipFill>
          <a:blip r:embed="rId3"/>
          <a:stretch>
            <a:fillRect/>
          </a:stretch>
        </p:blipFill>
        <p:spPr>
          <a:xfrm>
            <a:off x="4145631" y="1338203"/>
            <a:ext cx="2542626" cy="5033174"/>
          </a:xfrm>
          <a:prstGeom prst="rect">
            <a:avLst/>
          </a:prstGeom>
        </p:spPr>
      </p:pic>
      <p:sp>
        <p:nvSpPr>
          <p:cNvPr id="11" name="Rectangle 10">
            <a:extLst>
              <a:ext uri="{FF2B5EF4-FFF2-40B4-BE49-F238E27FC236}">
                <a16:creationId xmlns:a16="http://schemas.microsoft.com/office/drawing/2014/main" id="{C6F96D90-16EB-42F5-A7C9-DE43957B7B2F}"/>
              </a:ext>
            </a:extLst>
          </p:cNvPr>
          <p:cNvSpPr/>
          <p:nvPr/>
        </p:nvSpPr>
        <p:spPr bwMode="auto">
          <a:xfrm>
            <a:off x="1105670" y="4480299"/>
            <a:ext cx="2350998" cy="797095"/>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79D1D831-F337-4846-89E7-30ED9F388302}"/>
              </a:ext>
            </a:extLst>
          </p:cNvPr>
          <p:cNvSpPr/>
          <p:nvPr/>
        </p:nvSpPr>
        <p:spPr bwMode="auto">
          <a:xfrm>
            <a:off x="4157648" y="4610926"/>
            <a:ext cx="2530609" cy="841249"/>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003295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Calibrate Engine</a:t>
            </a:r>
            <a:endParaRPr lang="en-US" b="1" dirty="0"/>
          </a:p>
        </p:txBody>
      </p:sp>
      <p:sp>
        <p:nvSpPr>
          <p:cNvPr id="3" name="Content Placeholder 2"/>
          <p:cNvSpPr>
            <a:spLocks noGrp="1"/>
          </p:cNvSpPr>
          <p:nvPr>
            <p:ph idx="1"/>
          </p:nvPr>
        </p:nvSpPr>
        <p:spPr>
          <a:xfrm>
            <a:off x="6884126" y="1338203"/>
            <a:ext cx="4999600" cy="1229605"/>
          </a:xfrm>
        </p:spPr>
        <p:txBody>
          <a:bodyPr/>
          <a:lstStyle/>
          <a:p>
            <a:r>
              <a:rPr lang="en-US" sz="2400" dirty="0"/>
              <a:t>If there is a new ECM code available, and the user clicks on the Calibrate Engine feature on the ECM Device Dashboard, the user will be taken through the process to upgrade to the latest ECM code revision.</a:t>
            </a:r>
          </a:p>
          <a:p>
            <a:r>
              <a:rPr lang="en-US" sz="2400" dirty="0"/>
              <a:t>Only for an ESN in campaign, if the calibration download fails or the ECM gets </a:t>
            </a:r>
            <a:r>
              <a:rPr lang="en-US" sz="2400" dirty="0" err="1"/>
              <a:t>rombooted</a:t>
            </a:r>
            <a:r>
              <a:rPr lang="en-US" sz="2400" dirty="0"/>
              <a:t> during the calibration download, the user can recover the ECM by going through the pre-defined steps using the same device and user login.</a:t>
            </a:r>
          </a:p>
        </p:txBody>
      </p:sp>
      <p:sp>
        <p:nvSpPr>
          <p:cNvPr id="8" name="Slide Number Placeholder 7"/>
          <p:cNvSpPr>
            <a:spLocks noGrp="1"/>
          </p:cNvSpPr>
          <p:nvPr>
            <p:ph type="sldNum" sz="quarter" idx="4"/>
          </p:nvPr>
        </p:nvSpPr>
        <p:spPr/>
        <p:txBody>
          <a:bodyPr/>
          <a:lstStyle/>
          <a:p>
            <a:fld id="{E6B12F72-1F04-4DFF-871D-B3B495007E36}" type="slidenum">
              <a:rPr lang="en-US" smtClean="0"/>
              <a:t>55</a:t>
            </a:fld>
            <a:endParaRPr lang="en-US"/>
          </a:p>
        </p:txBody>
      </p:sp>
      <p:pic>
        <p:nvPicPr>
          <p:cNvPr id="13" name="Picture 12">
            <a:extLst>
              <a:ext uri="{FF2B5EF4-FFF2-40B4-BE49-F238E27FC236}">
                <a16:creationId xmlns:a16="http://schemas.microsoft.com/office/drawing/2014/main" id="{A765B48B-1D63-44BE-8C2F-7B1A4E902A7F}"/>
              </a:ext>
            </a:extLst>
          </p:cNvPr>
          <p:cNvPicPr>
            <a:picLocks noChangeAspect="1"/>
          </p:cNvPicPr>
          <p:nvPr/>
        </p:nvPicPr>
        <p:blipFill>
          <a:blip r:embed="rId2"/>
          <a:stretch>
            <a:fillRect/>
          </a:stretch>
        </p:blipFill>
        <p:spPr>
          <a:xfrm>
            <a:off x="1105670" y="1338203"/>
            <a:ext cx="2350998" cy="5037055"/>
          </a:xfrm>
          <a:prstGeom prst="rect">
            <a:avLst/>
          </a:prstGeom>
        </p:spPr>
      </p:pic>
      <p:pic>
        <p:nvPicPr>
          <p:cNvPr id="4" name="Picture 3">
            <a:extLst>
              <a:ext uri="{FF2B5EF4-FFF2-40B4-BE49-F238E27FC236}">
                <a16:creationId xmlns:a16="http://schemas.microsoft.com/office/drawing/2014/main" id="{B00FA9BC-3D62-430D-B860-648760AD5BD5}"/>
              </a:ext>
            </a:extLst>
          </p:cNvPr>
          <p:cNvPicPr>
            <a:picLocks noChangeAspect="1"/>
          </p:cNvPicPr>
          <p:nvPr/>
        </p:nvPicPr>
        <p:blipFill>
          <a:blip r:embed="rId3"/>
          <a:stretch>
            <a:fillRect/>
          </a:stretch>
        </p:blipFill>
        <p:spPr>
          <a:xfrm>
            <a:off x="4145631" y="1338203"/>
            <a:ext cx="2542626" cy="5033174"/>
          </a:xfrm>
          <a:prstGeom prst="rect">
            <a:avLst/>
          </a:prstGeom>
        </p:spPr>
      </p:pic>
      <p:sp>
        <p:nvSpPr>
          <p:cNvPr id="11" name="Rectangle 10">
            <a:extLst>
              <a:ext uri="{FF2B5EF4-FFF2-40B4-BE49-F238E27FC236}">
                <a16:creationId xmlns:a16="http://schemas.microsoft.com/office/drawing/2014/main" id="{C6F96D90-16EB-42F5-A7C9-DE43957B7B2F}"/>
              </a:ext>
            </a:extLst>
          </p:cNvPr>
          <p:cNvSpPr/>
          <p:nvPr/>
        </p:nvSpPr>
        <p:spPr bwMode="auto">
          <a:xfrm>
            <a:off x="1105670" y="4480299"/>
            <a:ext cx="2350998" cy="797095"/>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79D1D831-F337-4846-89E7-30ED9F388302}"/>
              </a:ext>
            </a:extLst>
          </p:cNvPr>
          <p:cNvSpPr/>
          <p:nvPr/>
        </p:nvSpPr>
        <p:spPr bwMode="auto">
          <a:xfrm>
            <a:off x="4157648" y="4610926"/>
            <a:ext cx="2530609" cy="841249"/>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716414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Calibrate Engine</a:t>
            </a:r>
            <a:endParaRPr lang="en-US" b="1" dirty="0"/>
          </a:p>
        </p:txBody>
      </p:sp>
      <p:sp>
        <p:nvSpPr>
          <p:cNvPr id="3" name="Content Placeholder 2"/>
          <p:cNvSpPr>
            <a:spLocks noGrp="1"/>
          </p:cNvSpPr>
          <p:nvPr>
            <p:ph idx="1"/>
          </p:nvPr>
        </p:nvSpPr>
        <p:spPr>
          <a:xfrm>
            <a:off x="6884126" y="1338203"/>
            <a:ext cx="4999600" cy="1229605"/>
          </a:xfrm>
        </p:spPr>
        <p:txBody>
          <a:bodyPr/>
          <a:lstStyle/>
          <a:p>
            <a:r>
              <a:rPr lang="en-US" sz="2400" dirty="0"/>
              <a:t>Selecting “Calibrate Engine” will allow users to see calibrations on the device, and download new calibrations from the cloud.</a:t>
            </a:r>
          </a:p>
        </p:txBody>
      </p:sp>
      <p:sp>
        <p:nvSpPr>
          <p:cNvPr id="8" name="Slide Number Placeholder 7"/>
          <p:cNvSpPr>
            <a:spLocks noGrp="1"/>
          </p:cNvSpPr>
          <p:nvPr>
            <p:ph type="sldNum" sz="quarter" idx="4"/>
          </p:nvPr>
        </p:nvSpPr>
        <p:spPr/>
        <p:txBody>
          <a:bodyPr/>
          <a:lstStyle/>
          <a:p>
            <a:fld id="{E6B12F72-1F04-4DFF-871D-B3B495007E36}" type="slidenum">
              <a:rPr lang="en-US" smtClean="0"/>
              <a:t>56</a:t>
            </a:fld>
            <a:endParaRPr lang="en-US"/>
          </a:p>
        </p:txBody>
      </p:sp>
      <p:pic>
        <p:nvPicPr>
          <p:cNvPr id="13" name="Picture 12">
            <a:extLst>
              <a:ext uri="{FF2B5EF4-FFF2-40B4-BE49-F238E27FC236}">
                <a16:creationId xmlns:a16="http://schemas.microsoft.com/office/drawing/2014/main" id="{A765B48B-1D63-44BE-8C2F-7B1A4E902A7F}"/>
              </a:ext>
            </a:extLst>
          </p:cNvPr>
          <p:cNvPicPr>
            <a:picLocks noChangeAspect="1"/>
          </p:cNvPicPr>
          <p:nvPr/>
        </p:nvPicPr>
        <p:blipFill>
          <a:blip r:embed="rId2"/>
          <a:stretch>
            <a:fillRect/>
          </a:stretch>
        </p:blipFill>
        <p:spPr>
          <a:xfrm>
            <a:off x="308274" y="1267664"/>
            <a:ext cx="2350998" cy="5037055"/>
          </a:xfrm>
          <a:prstGeom prst="rect">
            <a:avLst/>
          </a:prstGeom>
        </p:spPr>
      </p:pic>
      <p:sp>
        <p:nvSpPr>
          <p:cNvPr id="11" name="Rectangle 10">
            <a:extLst>
              <a:ext uri="{FF2B5EF4-FFF2-40B4-BE49-F238E27FC236}">
                <a16:creationId xmlns:a16="http://schemas.microsoft.com/office/drawing/2014/main" id="{C6F96D90-16EB-42F5-A7C9-DE43957B7B2F}"/>
              </a:ext>
            </a:extLst>
          </p:cNvPr>
          <p:cNvSpPr/>
          <p:nvPr/>
        </p:nvSpPr>
        <p:spPr bwMode="auto">
          <a:xfrm>
            <a:off x="310057" y="4453138"/>
            <a:ext cx="2350998" cy="797095"/>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9" name="Picture 8" descr="Graphical user interface, text&#10;&#10;Description automatically generated">
            <a:extLst>
              <a:ext uri="{FF2B5EF4-FFF2-40B4-BE49-F238E27FC236}">
                <a16:creationId xmlns:a16="http://schemas.microsoft.com/office/drawing/2014/main" id="{DE9A097F-1078-4867-9730-1AF35960E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782" y="1142734"/>
            <a:ext cx="2514325" cy="5338189"/>
          </a:xfrm>
          <a:prstGeom prst="rect">
            <a:avLst/>
          </a:prstGeom>
        </p:spPr>
      </p:pic>
      <p:sp>
        <p:nvSpPr>
          <p:cNvPr id="10" name="Rectangle 9">
            <a:extLst>
              <a:ext uri="{FF2B5EF4-FFF2-40B4-BE49-F238E27FC236}">
                <a16:creationId xmlns:a16="http://schemas.microsoft.com/office/drawing/2014/main" id="{35E94E19-53D2-4E76-BF9A-F30C4394ADD2}"/>
              </a:ext>
            </a:extLst>
          </p:cNvPr>
          <p:cNvSpPr/>
          <p:nvPr/>
        </p:nvSpPr>
        <p:spPr bwMode="auto">
          <a:xfrm>
            <a:off x="3862721" y="3189007"/>
            <a:ext cx="2374446" cy="761143"/>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72568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Calibrate Engine </a:t>
            </a:r>
            <a:endParaRPr lang="en-US" b="1" dirty="0"/>
          </a:p>
        </p:txBody>
      </p:sp>
      <p:sp>
        <p:nvSpPr>
          <p:cNvPr id="3" name="Content Placeholder 2"/>
          <p:cNvSpPr>
            <a:spLocks noGrp="1"/>
          </p:cNvSpPr>
          <p:nvPr>
            <p:ph idx="1"/>
          </p:nvPr>
        </p:nvSpPr>
        <p:spPr>
          <a:xfrm>
            <a:off x="8578676" y="1338203"/>
            <a:ext cx="3305050" cy="1229605"/>
          </a:xfrm>
        </p:spPr>
        <p:txBody>
          <a:bodyPr/>
          <a:lstStyle/>
          <a:p>
            <a:r>
              <a:rPr lang="en-US" sz="2400" dirty="0"/>
              <a:t>Calibrations are stored on the device can be used to update or change the calibration of an ECM</a:t>
            </a:r>
          </a:p>
        </p:txBody>
      </p:sp>
      <p:sp>
        <p:nvSpPr>
          <p:cNvPr id="8" name="Slide Number Placeholder 7"/>
          <p:cNvSpPr>
            <a:spLocks noGrp="1"/>
          </p:cNvSpPr>
          <p:nvPr>
            <p:ph type="sldNum" sz="quarter" idx="4"/>
          </p:nvPr>
        </p:nvSpPr>
        <p:spPr/>
        <p:txBody>
          <a:bodyPr/>
          <a:lstStyle/>
          <a:p>
            <a:fld id="{E6B12F72-1F04-4DFF-871D-B3B495007E36}" type="slidenum">
              <a:rPr lang="en-US" smtClean="0"/>
              <a:t>57</a:t>
            </a:fld>
            <a:endParaRPr lang="en-US"/>
          </a:p>
        </p:txBody>
      </p:sp>
      <p:pic>
        <p:nvPicPr>
          <p:cNvPr id="5" name="Picture 4" descr="Graphical user interface&#10;&#10;Description automatically generated">
            <a:extLst>
              <a:ext uri="{FF2B5EF4-FFF2-40B4-BE49-F238E27FC236}">
                <a16:creationId xmlns:a16="http://schemas.microsoft.com/office/drawing/2014/main" id="{3394D85E-A781-4324-89E0-682F264CB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34" y="1142734"/>
            <a:ext cx="2389424" cy="5338189"/>
          </a:xfrm>
          <a:prstGeom prst="rect">
            <a:avLst/>
          </a:prstGeom>
        </p:spPr>
      </p:pic>
      <p:pic>
        <p:nvPicPr>
          <p:cNvPr id="7" name="Picture 6">
            <a:extLst>
              <a:ext uri="{FF2B5EF4-FFF2-40B4-BE49-F238E27FC236}">
                <a16:creationId xmlns:a16="http://schemas.microsoft.com/office/drawing/2014/main" id="{3275F327-E941-4336-9ACB-78A827308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962" y="1089900"/>
            <a:ext cx="2389424" cy="5338189"/>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B5CD91EE-9257-4CD8-9876-6D89C9A44C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190" y="1037068"/>
            <a:ext cx="2436720" cy="5443855"/>
          </a:xfrm>
          <a:prstGeom prst="rect">
            <a:avLst/>
          </a:prstGeom>
        </p:spPr>
      </p:pic>
      <p:sp>
        <p:nvSpPr>
          <p:cNvPr id="10" name="Rectangle 9">
            <a:extLst>
              <a:ext uri="{FF2B5EF4-FFF2-40B4-BE49-F238E27FC236}">
                <a16:creationId xmlns:a16="http://schemas.microsoft.com/office/drawing/2014/main" id="{35E94E19-53D2-4E76-BF9A-F30C4394ADD2}"/>
              </a:ext>
            </a:extLst>
          </p:cNvPr>
          <p:cNvSpPr/>
          <p:nvPr/>
        </p:nvSpPr>
        <p:spPr bwMode="auto">
          <a:xfrm>
            <a:off x="4943192" y="3087232"/>
            <a:ext cx="479718" cy="461726"/>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1" name="Rectangle 10">
            <a:extLst>
              <a:ext uri="{FF2B5EF4-FFF2-40B4-BE49-F238E27FC236}">
                <a16:creationId xmlns:a16="http://schemas.microsoft.com/office/drawing/2014/main" id="{C6F96D90-16EB-42F5-A7C9-DE43957B7B2F}"/>
              </a:ext>
            </a:extLst>
          </p:cNvPr>
          <p:cNvSpPr/>
          <p:nvPr/>
        </p:nvSpPr>
        <p:spPr bwMode="auto">
          <a:xfrm>
            <a:off x="6096000" y="3429001"/>
            <a:ext cx="1925370" cy="391562"/>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43412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Calibrate Engine – Cal Assist</a:t>
            </a:r>
            <a:endParaRPr lang="en-US" b="1" dirty="0"/>
          </a:p>
        </p:txBody>
      </p:sp>
      <p:sp>
        <p:nvSpPr>
          <p:cNvPr id="3" name="Content Placeholder 2"/>
          <p:cNvSpPr>
            <a:spLocks noGrp="1"/>
          </p:cNvSpPr>
          <p:nvPr>
            <p:ph idx="1"/>
          </p:nvPr>
        </p:nvSpPr>
        <p:spPr>
          <a:xfrm>
            <a:off x="7116024" y="1338203"/>
            <a:ext cx="4767702" cy="1229605"/>
          </a:xfrm>
        </p:spPr>
        <p:txBody>
          <a:bodyPr/>
          <a:lstStyle/>
          <a:p>
            <a:r>
              <a:rPr lang="en-US" sz="2400" dirty="0"/>
              <a:t>Changing the Base Calibration requires the use of a “</a:t>
            </a:r>
            <a:r>
              <a:rPr lang="en-US" sz="2400" dirty="0" err="1"/>
              <a:t>CalAssist</a:t>
            </a:r>
            <a:r>
              <a:rPr lang="en-US" sz="2400" dirty="0"/>
              <a:t> Unit”.  These counts can be purchased from your distributor or the Cummins marketplace</a:t>
            </a:r>
          </a:p>
        </p:txBody>
      </p:sp>
      <p:sp>
        <p:nvSpPr>
          <p:cNvPr id="8" name="Slide Number Placeholder 7"/>
          <p:cNvSpPr>
            <a:spLocks noGrp="1"/>
          </p:cNvSpPr>
          <p:nvPr>
            <p:ph type="sldNum" sz="quarter" idx="4"/>
          </p:nvPr>
        </p:nvSpPr>
        <p:spPr/>
        <p:txBody>
          <a:bodyPr/>
          <a:lstStyle/>
          <a:p>
            <a:fld id="{E6B12F72-1F04-4DFF-871D-B3B495007E36}" type="slidenum">
              <a:rPr lang="en-US" smtClean="0"/>
              <a:t>58</a:t>
            </a:fld>
            <a:endParaRPr lang="en-US"/>
          </a:p>
        </p:txBody>
      </p:sp>
      <p:pic>
        <p:nvPicPr>
          <p:cNvPr id="6" name="Picture 5" descr="Text&#10;&#10;Description automatically generated">
            <a:extLst>
              <a:ext uri="{FF2B5EF4-FFF2-40B4-BE49-F238E27FC236}">
                <a16:creationId xmlns:a16="http://schemas.microsoft.com/office/drawing/2014/main" id="{5A33B61F-00AF-4FA7-9E3B-27E206967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613" y="1267665"/>
            <a:ext cx="2333504" cy="5213260"/>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F2842CAA-41A3-4015-B7F9-4C038CBFD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015" y="1267665"/>
            <a:ext cx="2333504" cy="5213259"/>
          </a:xfrm>
          <a:prstGeom prst="rect">
            <a:avLst/>
          </a:prstGeom>
        </p:spPr>
      </p:pic>
    </p:spTree>
    <p:extLst>
      <p:ext uri="{BB962C8B-B14F-4D97-AF65-F5344CB8AC3E}">
        <p14:creationId xmlns:p14="http://schemas.microsoft.com/office/powerpoint/2010/main" val="3119171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0474" y="1639237"/>
            <a:ext cx="3531577" cy="4455488"/>
          </a:xfrm>
        </p:spPr>
        <p:txBody>
          <a:bodyPr/>
          <a:lstStyle/>
          <a:p>
            <a:pPr marL="0" indent="0">
              <a:buNone/>
            </a:pPr>
            <a:r>
              <a:rPr lang="en-US" sz="1800" dirty="0"/>
              <a:t>The app will go through Steps 1 - 4 of the installation process.</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Calibration Installation Process</a:t>
            </a:r>
          </a:p>
        </p:txBody>
      </p:sp>
      <p:pic>
        <p:nvPicPr>
          <p:cNvPr id="6" name="Picture 5">
            <a:extLst>
              <a:ext uri="{FF2B5EF4-FFF2-40B4-BE49-F238E27FC236}">
                <a16:creationId xmlns:a16="http://schemas.microsoft.com/office/drawing/2014/main" id="{2611C266-2169-454A-83E4-45107E54A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776" y="1230340"/>
            <a:ext cx="2995611" cy="5325531"/>
          </a:xfrm>
          <a:prstGeom prst="rect">
            <a:avLst/>
          </a:prstGeom>
        </p:spPr>
      </p:pic>
      <p:pic>
        <p:nvPicPr>
          <p:cNvPr id="8" name="Picture 7">
            <a:extLst>
              <a:ext uri="{FF2B5EF4-FFF2-40B4-BE49-F238E27FC236}">
                <a16:creationId xmlns:a16="http://schemas.microsoft.com/office/drawing/2014/main" id="{5A5C64D3-D5B7-4B0D-9E89-305EAE1DA5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121" y="1228633"/>
            <a:ext cx="2995611" cy="5325531"/>
          </a:xfrm>
          <a:prstGeom prst="rect">
            <a:avLst/>
          </a:prstGeom>
        </p:spPr>
      </p:pic>
      <p:sp>
        <p:nvSpPr>
          <p:cNvPr id="7" name="Slide Number Placeholder 3">
            <a:extLst>
              <a:ext uri="{FF2B5EF4-FFF2-40B4-BE49-F238E27FC236}">
                <a16:creationId xmlns:a16="http://schemas.microsoft.com/office/drawing/2014/main" id="{5671F188-0B7C-4CF7-AAD9-7D9C3D9CA0EC}"/>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4057628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012" y="313892"/>
            <a:ext cx="10094328" cy="890587"/>
          </a:xfrm>
        </p:spPr>
        <p:txBody>
          <a:bodyPr>
            <a:normAutofit/>
          </a:bodyPr>
          <a:lstStyle/>
          <a:p>
            <a:r>
              <a:rPr lang="en-US" b="1" dirty="0"/>
              <a:t>Download/Installation</a:t>
            </a:r>
          </a:p>
        </p:txBody>
      </p:sp>
      <p:sp>
        <p:nvSpPr>
          <p:cNvPr id="3" name="Content Placeholder 2"/>
          <p:cNvSpPr>
            <a:spLocks noGrp="1"/>
          </p:cNvSpPr>
          <p:nvPr>
            <p:ph idx="1"/>
          </p:nvPr>
        </p:nvSpPr>
        <p:spPr>
          <a:xfrm>
            <a:off x="1231012" y="1705573"/>
            <a:ext cx="10621097" cy="2708165"/>
          </a:xfrm>
        </p:spPr>
        <p:txBody>
          <a:bodyPr/>
          <a:lstStyle/>
          <a:p>
            <a:r>
              <a:rPr lang="en-US" sz="2400" dirty="0"/>
              <a:t>Free Download </a:t>
            </a:r>
          </a:p>
          <a:p>
            <a:pPr lvl="1"/>
            <a:r>
              <a:rPr lang="en-US" sz="2000" dirty="0"/>
              <a:t>Android</a:t>
            </a:r>
          </a:p>
          <a:p>
            <a:pPr lvl="2"/>
            <a:r>
              <a:rPr lang="en-US" sz="1800" dirty="0"/>
              <a:t>Search for “Cummins Guidanz” on Google Play</a:t>
            </a:r>
          </a:p>
          <a:p>
            <a:pPr lvl="1"/>
            <a:r>
              <a:rPr lang="en-US" sz="2000" dirty="0"/>
              <a:t>iOS</a:t>
            </a:r>
          </a:p>
          <a:p>
            <a:pPr lvl="2"/>
            <a:r>
              <a:rPr lang="en-US" sz="1800" dirty="0"/>
              <a:t>Search for “Cummins Guidanz” on the App Store</a:t>
            </a:r>
          </a:p>
          <a:p>
            <a:pPr lvl="2"/>
            <a:endParaRPr lang="en-US" sz="1800" dirty="0"/>
          </a:p>
          <a:p>
            <a:endParaRPr lang="en-US" sz="1800" dirty="0"/>
          </a:p>
        </p:txBody>
      </p:sp>
      <p:sp>
        <p:nvSpPr>
          <p:cNvPr id="5" name="Slide Number Placeholder 3">
            <a:extLst>
              <a:ext uri="{FF2B5EF4-FFF2-40B4-BE49-F238E27FC236}">
                <a16:creationId xmlns:a16="http://schemas.microsoft.com/office/drawing/2014/main" id="{C96D3520-1432-499E-BD12-2928859754AE}"/>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latin typeface="Arial" panose="020B0604020202020204" pitchFamily="34" charset="0"/>
                <a:cs typeface="Arial" panose="020B0604020202020204" pitchFamily="34" charset="0"/>
              </a:rPr>
              <a:t>Public</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293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6335" y="1639237"/>
            <a:ext cx="3531577" cy="4455488"/>
          </a:xfrm>
        </p:spPr>
        <p:txBody>
          <a:bodyPr/>
          <a:lstStyle/>
          <a:p>
            <a:pPr marL="0" indent="0">
              <a:buNone/>
            </a:pPr>
            <a:r>
              <a:rPr lang="en-US" sz="1800" dirty="0"/>
              <a:t>The app will go through Steps 1 - 4 of the installation process.</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Calibration Installation Process</a:t>
            </a:r>
          </a:p>
        </p:txBody>
      </p:sp>
      <p:pic>
        <p:nvPicPr>
          <p:cNvPr id="9" name="Picture 8">
            <a:extLst>
              <a:ext uri="{FF2B5EF4-FFF2-40B4-BE49-F238E27FC236}">
                <a16:creationId xmlns:a16="http://schemas.microsoft.com/office/drawing/2014/main" id="{0D90FF56-EB9C-409D-B88B-16DD58FE5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326" y="1230337"/>
            <a:ext cx="2966118" cy="5273097"/>
          </a:xfrm>
          <a:prstGeom prst="rect">
            <a:avLst/>
          </a:prstGeom>
        </p:spPr>
      </p:pic>
      <p:pic>
        <p:nvPicPr>
          <p:cNvPr id="11" name="Picture 10">
            <a:extLst>
              <a:ext uri="{FF2B5EF4-FFF2-40B4-BE49-F238E27FC236}">
                <a16:creationId xmlns:a16="http://schemas.microsoft.com/office/drawing/2014/main" id="{CEED5DD0-9004-4929-9A36-7DC8B6E1F5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6378" y="1230337"/>
            <a:ext cx="3178700" cy="5299791"/>
          </a:xfrm>
          <a:prstGeom prst="rect">
            <a:avLst/>
          </a:prstGeom>
        </p:spPr>
      </p:pic>
      <p:sp>
        <p:nvSpPr>
          <p:cNvPr id="7" name="Slide Number Placeholder 3">
            <a:extLst>
              <a:ext uri="{FF2B5EF4-FFF2-40B4-BE49-F238E27FC236}">
                <a16:creationId xmlns:a16="http://schemas.microsoft.com/office/drawing/2014/main" id="{8FDF7F90-196B-4D8D-9707-8490F8E29C48}"/>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2116616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6335" y="1639237"/>
            <a:ext cx="3531577" cy="4455488"/>
          </a:xfrm>
        </p:spPr>
        <p:txBody>
          <a:bodyPr/>
          <a:lstStyle/>
          <a:p>
            <a:pPr marL="0" indent="0">
              <a:buNone/>
            </a:pPr>
            <a:r>
              <a:rPr lang="en-US" sz="1800" dirty="0"/>
              <a:t>After completion of the 4 installation steps, the user is prompted to key off. A timer will count down. Its length is determined by the engine type. </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Key Off Instructions</a:t>
            </a:r>
          </a:p>
        </p:txBody>
      </p:sp>
      <p:pic>
        <p:nvPicPr>
          <p:cNvPr id="10" name="Picture 9">
            <a:extLst>
              <a:ext uri="{FF2B5EF4-FFF2-40B4-BE49-F238E27FC236}">
                <a16:creationId xmlns:a16="http://schemas.microsoft.com/office/drawing/2014/main" id="{2B09FFD6-D8DF-44E0-A1BA-6DB4298B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629" y="1230340"/>
            <a:ext cx="2966116" cy="5273095"/>
          </a:xfrm>
          <a:prstGeom prst="rect">
            <a:avLst/>
          </a:prstGeom>
        </p:spPr>
      </p:pic>
      <p:pic>
        <p:nvPicPr>
          <p:cNvPr id="15" name="Picture 14">
            <a:extLst>
              <a:ext uri="{FF2B5EF4-FFF2-40B4-BE49-F238E27FC236}">
                <a16:creationId xmlns:a16="http://schemas.microsoft.com/office/drawing/2014/main" id="{20E3BA0B-AD08-43CE-AD83-6B4CF1BAD1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3379" y="1230340"/>
            <a:ext cx="2976466" cy="5291496"/>
          </a:xfrm>
          <a:prstGeom prst="rect">
            <a:avLst/>
          </a:prstGeom>
        </p:spPr>
      </p:pic>
      <p:sp>
        <p:nvSpPr>
          <p:cNvPr id="7" name="Slide Number Placeholder 3">
            <a:extLst>
              <a:ext uri="{FF2B5EF4-FFF2-40B4-BE49-F238E27FC236}">
                <a16:creationId xmlns:a16="http://schemas.microsoft.com/office/drawing/2014/main" id="{F1BB842F-CEBB-42E5-B2C1-91C23FAC114D}"/>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315653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40352" y="1639237"/>
            <a:ext cx="3531577" cy="4455488"/>
          </a:xfrm>
        </p:spPr>
        <p:txBody>
          <a:bodyPr/>
          <a:lstStyle/>
          <a:p>
            <a:pPr marL="0" indent="0">
              <a:buNone/>
            </a:pPr>
            <a:r>
              <a:rPr lang="en-US" sz="1800" dirty="0"/>
              <a:t>After the timer reaches 0, the user is prompted to key back on, at which time the app is reconnecting to the ECM.</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Key On Instructions</a:t>
            </a:r>
          </a:p>
        </p:txBody>
      </p:sp>
      <p:pic>
        <p:nvPicPr>
          <p:cNvPr id="6" name="Picture 5">
            <a:extLst>
              <a:ext uri="{FF2B5EF4-FFF2-40B4-BE49-F238E27FC236}">
                <a16:creationId xmlns:a16="http://schemas.microsoft.com/office/drawing/2014/main" id="{CC0911BB-3EA7-4165-9E45-1C671349B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979" y="1298887"/>
            <a:ext cx="2956094" cy="5255277"/>
          </a:xfrm>
          <a:prstGeom prst="rect">
            <a:avLst/>
          </a:prstGeom>
        </p:spPr>
      </p:pic>
      <p:pic>
        <p:nvPicPr>
          <p:cNvPr id="9" name="Picture 8">
            <a:extLst>
              <a:ext uri="{FF2B5EF4-FFF2-40B4-BE49-F238E27FC236}">
                <a16:creationId xmlns:a16="http://schemas.microsoft.com/office/drawing/2014/main" id="{29266247-8516-4E52-8E87-725E30F215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8782" y="1298887"/>
            <a:ext cx="2956093" cy="5255277"/>
          </a:xfrm>
          <a:prstGeom prst="rect">
            <a:avLst/>
          </a:prstGeom>
        </p:spPr>
      </p:pic>
      <p:sp>
        <p:nvSpPr>
          <p:cNvPr id="7" name="Slide Number Placeholder 3">
            <a:extLst>
              <a:ext uri="{FF2B5EF4-FFF2-40B4-BE49-F238E27FC236}">
                <a16:creationId xmlns:a16="http://schemas.microsoft.com/office/drawing/2014/main" id="{90D445C9-47CD-48C4-ACFC-E42A282177BD}"/>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30947678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40352" y="1639237"/>
            <a:ext cx="3531577" cy="4455488"/>
          </a:xfrm>
        </p:spPr>
        <p:txBody>
          <a:bodyPr/>
          <a:lstStyle/>
          <a:p>
            <a:pPr marL="0" indent="0">
              <a:buNone/>
            </a:pPr>
            <a:r>
              <a:rPr lang="en-US" sz="1800" dirty="0"/>
              <a:t>The app will inform the user whether the installation was successful.</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Calibration Installation Success</a:t>
            </a:r>
          </a:p>
        </p:txBody>
      </p:sp>
      <p:pic>
        <p:nvPicPr>
          <p:cNvPr id="8" name="Picture 7">
            <a:extLst>
              <a:ext uri="{FF2B5EF4-FFF2-40B4-BE49-F238E27FC236}">
                <a16:creationId xmlns:a16="http://schemas.microsoft.com/office/drawing/2014/main" id="{6E6FABA8-4D10-4719-968A-33EC539CF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805" y="1333127"/>
            <a:ext cx="2987497" cy="5221037"/>
          </a:xfrm>
          <a:prstGeom prst="rect">
            <a:avLst/>
          </a:prstGeom>
        </p:spPr>
      </p:pic>
      <p:sp>
        <p:nvSpPr>
          <p:cNvPr id="6" name="Slide Number Placeholder 3">
            <a:extLst>
              <a:ext uri="{FF2B5EF4-FFF2-40B4-BE49-F238E27FC236}">
                <a16:creationId xmlns:a16="http://schemas.microsoft.com/office/drawing/2014/main" id="{4823DBD0-B257-4EAA-B04A-95424A241260}"/>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3712512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Advanced Features</a:t>
            </a:r>
          </a:p>
        </p:txBody>
      </p:sp>
      <p:sp>
        <p:nvSpPr>
          <p:cNvPr id="3" name="Content Placeholder 2"/>
          <p:cNvSpPr>
            <a:spLocks noGrp="1"/>
          </p:cNvSpPr>
          <p:nvPr>
            <p:ph idx="1"/>
          </p:nvPr>
        </p:nvSpPr>
        <p:spPr>
          <a:xfrm>
            <a:off x="5044966" y="1314543"/>
            <a:ext cx="5709343" cy="1229605"/>
          </a:xfrm>
        </p:spPr>
        <p:txBody>
          <a:bodyPr/>
          <a:lstStyle/>
          <a:p>
            <a:r>
              <a:rPr lang="en-US" sz="2000" dirty="0"/>
              <a:t>Clicking on Advanced Features on the ECM Device Dashboard the user is taken to the Advanced Features screen where the user can see the supported Advanced Features.</a:t>
            </a:r>
          </a:p>
          <a:p>
            <a:r>
              <a:rPr lang="en-US" sz="2000" dirty="0"/>
              <a:t>If supported by the calibration, following Advanced Features have been implemented:</a:t>
            </a:r>
          </a:p>
          <a:p>
            <a:pPr lvl="1"/>
            <a:r>
              <a:rPr lang="en-US" sz="1200" dirty="0"/>
              <a:t>Engine Protection</a:t>
            </a:r>
          </a:p>
          <a:p>
            <a:pPr lvl="1"/>
            <a:r>
              <a:rPr lang="en-US" sz="1200" dirty="0"/>
              <a:t>Duty Cycle Monitor </a:t>
            </a:r>
          </a:p>
          <a:p>
            <a:pPr lvl="1"/>
            <a:r>
              <a:rPr lang="en-US" sz="1200" dirty="0"/>
              <a:t>SAE J1939 Powertrain Control</a:t>
            </a:r>
          </a:p>
          <a:p>
            <a:pPr lvl="1" fontAlgn="ctr"/>
            <a:r>
              <a:rPr lang="en-US" sz="1200" dirty="0"/>
              <a:t>SAE J1939 Multiplexed Fault Data</a:t>
            </a:r>
          </a:p>
          <a:p>
            <a:pPr lvl="1" fontAlgn="ctr"/>
            <a:r>
              <a:rPr lang="en-US" sz="1200" dirty="0"/>
              <a:t>Engine Torque History</a:t>
            </a:r>
          </a:p>
          <a:p>
            <a:pPr lvl="1" fontAlgn="ctr"/>
            <a:r>
              <a:rPr lang="en-US" sz="1200" dirty="0"/>
              <a:t>Aftertreatment History</a:t>
            </a:r>
          </a:p>
          <a:p>
            <a:pPr lvl="1" fontAlgn="ctr"/>
            <a:r>
              <a:rPr lang="en-US" sz="1200" dirty="0"/>
              <a:t>Aftertreatment Particulate Matter Sensor Regeneration</a:t>
            </a:r>
          </a:p>
          <a:p>
            <a:pPr lvl="1"/>
            <a:r>
              <a:rPr lang="en-US" sz="1200" dirty="0"/>
              <a:t>Aftertreatment SCR Catalyst Cold Soak Override</a:t>
            </a:r>
          </a:p>
          <a:p>
            <a:pPr lvl="1"/>
            <a:r>
              <a:rPr lang="en-US" sz="1200" dirty="0"/>
              <a:t>Aftertreatment SCR Maintenance</a:t>
            </a:r>
          </a:p>
          <a:p>
            <a:pPr lvl="1"/>
            <a:r>
              <a:rPr lang="en-US" sz="1200" dirty="0"/>
              <a:t>Aftertreatment SCR Regeneration History</a:t>
            </a:r>
          </a:p>
          <a:p>
            <a:pPr lvl="1" fontAlgn="ctr">
              <a:spcBef>
                <a:spcPts val="200"/>
              </a:spcBef>
              <a:spcAft>
                <a:spcPts val="200"/>
              </a:spcAft>
              <a:buSzPts val="1000"/>
              <a:tabLst>
                <a:tab pos="457200" algn="l"/>
              </a:tabLst>
            </a:pPr>
            <a:r>
              <a:rPr lang="en-US" sz="1200" dirty="0">
                <a:solidFill>
                  <a:srgbClr val="0E101A"/>
                </a:solidFill>
                <a:ea typeface="Calibri" panose="020F0502020204030204" pitchFamily="34" charset="0"/>
              </a:rPr>
              <a:t>Immobilizer Installation</a:t>
            </a:r>
          </a:p>
          <a:p>
            <a:pPr lvl="1" fontAlgn="ctr">
              <a:spcBef>
                <a:spcPts val="200"/>
              </a:spcBef>
              <a:spcAft>
                <a:spcPts val="200"/>
              </a:spcAft>
              <a:buSzPts val="1000"/>
              <a:tabLst>
                <a:tab pos="457200" algn="l"/>
              </a:tabLst>
            </a:pPr>
            <a:r>
              <a:rPr lang="en-US" sz="1200" dirty="0">
                <a:solidFill>
                  <a:srgbClr val="0E101A"/>
                </a:solidFill>
                <a:ea typeface="Calibri" panose="020F0502020204030204" pitchFamily="34" charset="0"/>
              </a:rPr>
              <a:t>Rated Overspeed Protection</a:t>
            </a:r>
          </a:p>
          <a:p>
            <a:pPr lvl="1" fontAlgn="ctr">
              <a:spcBef>
                <a:spcPts val="200"/>
              </a:spcBef>
              <a:spcAft>
                <a:spcPts val="200"/>
              </a:spcAft>
              <a:buSzPts val="1000"/>
              <a:tabLst>
                <a:tab pos="457200" algn="l"/>
              </a:tabLst>
            </a:pPr>
            <a:r>
              <a:rPr lang="en-US" sz="1200" dirty="0">
                <a:solidFill>
                  <a:srgbClr val="0E101A"/>
                </a:solidFill>
                <a:ea typeface="Calibri" panose="020F0502020204030204" pitchFamily="34" charset="0"/>
              </a:rPr>
              <a:t>Stop Start Active Inhibit Monitor</a:t>
            </a:r>
          </a:p>
          <a:p>
            <a:pPr lvl="1"/>
            <a:endParaRPr lang="en-US" sz="1200" dirty="0"/>
          </a:p>
          <a:p>
            <a:pPr lvl="1" fontAlgn="ctr"/>
            <a:endParaRPr lang="en-US" sz="2000" dirty="0"/>
          </a:p>
          <a:p>
            <a:pPr lvl="1" fontAlgn="ctr"/>
            <a:endParaRPr lang="en-US" sz="2000" dirty="0"/>
          </a:p>
          <a:p>
            <a:r>
              <a:rPr lang="en-US" sz="2000" dirty="0"/>
              <a:t>User can also manage Advanced Features by adding them to the Favorites list.</a:t>
            </a:r>
          </a:p>
        </p:txBody>
      </p:sp>
      <p:sp>
        <p:nvSpPr>
          <p:cNvPr id="8" name="Slide Number Placeholder 7"/>
          <p:cNvSpPr>
            <a:spLocks noGrp="1"/>
          </p:cNvSpPr>
          <p:nvPr>
            <p:ph type="sldNum" sz="quarter" idx="4"/>
          </p:nvPr>
        </p:nvSpPr>
        <p:spPr/>
        <p:txBody>
          <a:bodyPr/>
          <a:lstStyle/>
          <a:p>
            <a:fld id="{E6B12F72-1F04-4DFF-871D-B3B495007E36}" type="slidenum">
              <a:rPr lang="en-US" smtClean="0"/>
              <a:t>64</a:t>
            </a:fld>
            <a:endParaRPr lang="en-US"/>
          </a:p>
        </p:txBody>
      </p:sp>
      <p:pic>
        <p:nvPicPr>
          <p:cNvPr id="7" name="Picture 6">
            <a:extLst>
              <a:ext uri="{FF2B5EF4-FFF2-40B4-BE49-F238E27FC236}">
                <a16:creationId xmlns:a16="http://schemas.microsoft.com/office/drawing/2014/main" id="{0E37F1B2-B03A-45ED-A5D4-CBDC6300C91D}"/>
              </a:ext>
            </a:extLst>
          </p:cNvPr>
          <p:cNvPicPr>
            <a:picLocks noChangeAspect="1"/>
          </p:cNvPicPr>
          <p:nvPr/>
        </p:nvPicPr>
        <p:blipFill>
          <a:blip r:embed="rId2"/>
          <a:stretch>
            <a:fillRect/>
          </a:stretch>
        </p:blipFill>
        <p:spPr>
          <a:xfrm>
            <a:off x="1231012" y="1314542"/>
            <a:ext cx="2409171" cy="5171611"/>
          </a:xfrm>
          <a:prstGeom prst="rect">
            <a:avLst/>
          </a:prstGeom>
        </p:spPr>
      </p:pic>
    </p:spTree>
    <p:extLst>
      <p:ext uri="{BB962C8B-B14F-4D97-AF65-F5344CB8AC3E}">
        <p14:creationId xmlns:p14="http://schemas.microsoft.com/office/powerpoint/2010/main" val="1558019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26" y="377077"/>
            <a:ext cx="10432868" cy="890587"/>
          </a:xfrm>
        </p:spPr>
        <p:txBody>
          <a:bodyPr>
            <a:normAutofit fontScale="90000"/>
          </a:bodyPr>
          <a:lstStyle/>
          <a:p>
            <a:r>
              <a:rPr lang="en-US" b="1" dirty="0"/>
              <a:t>Advanced Features – ECM data Extraction</a:t>
            </a:r>
          </a:p>
        </p:txBody>
      </p:sp>
      <p:sp>
        <p:nvSpPr>
          <p:cNvPr id="3" name="Content Placeholder 2"/>
          <p:cNvSpPr>
            <a:spLocks noGrp="1"/>
          </p:cNvSpPr>
          <p:nvPr>
            <p:ph idx="1"/>
          </p:nvPr>
        </p:nvSpPr>
        <p:spPr>
          <a:xfrm>
            <a:off x="5044966" y="1314543"/>
            <a:ext cx="5709343" cy="1229605"/>
          </a:xfrm>
        </p:spPr>
        <p:txBody>
          <a:bodyPr/>
          <a:lstStyle/>
          <a:p>
            <a:r>
              <a:rPr lang="en-US" sz="2000" dirty="0"/>
              <a:t>From the Advanced Features screen where the user can see the supported Advanced Features, select ECM Data Extraction</a:t>
            </a:r>
          </a:p>
          <a:p>
            <a:r>
              <a:rPr lang="en-US" sz="2000" dirty="0"/>
              <a:t>The ECM Data Extraction process can take up to 20 minutes to complete</a:t>
            </a:r>
          </a:p>
          <a:p>
            <a:pPr lvl="1" fontAlgn="ctr"/>
            <a:endParaRPr lang="en-US" sz="2000" dirty="0"/>
          </a:p>
        </p:txBody>
      </p:sp>
      <p:sp>
        <p:nvSpPr>
          <p:cNvPr id="8" name="Slide Number Placeholder 7"/>
          <p:cNvSpPr>
            <a:spLocks noGrp="1"/>
          </p:cNvSpPr>
          <p:nvPr>
            <p:ph type="sldNum" sz="quarter" idx="4"/>
          </p:nvPr>
        </p:nvSpPr>
        <p:spPr/>
        <p:txBody>
          <a:bodyPr/>
          <a:lstStyle/>
          <a:p>
            <a:fld id="{E6B12F72-1F04-4DFF-871D-B3B495007E36}" type="slidenum">
              <a:rPr lang="en-US" smtClean="0"/>
              <a:t>65</a:t>
            </a:fld>
            <a:endParaRPr lang="en-US"/>
          </a:p>
        </p:txBody>
      </p:sp>
      <p:pic>
        <p:nvPicPr>
          <p:cNvPr id="5" name="Picture 4">
            <a:extLst>
              <a:ext uri="{FF2B5EF4-FFF2-40B4-BE49-F238E27FC236}">
                <a16:creationId xmlns:a16="http://schemas.microsoft.com/office/drawing/2014/main" id="{D57484E2-78AB-4FBA-8B88-29041594EF47}"/>
              </a:ext>
            </a:extLst>
          </p:cNvPr>
          <p:cNvPicPr>
            <a:picLocks noChangeAspect="1"/>
          </p:cNvPicPr>
          <p:nvPr/>
        </p:nvPicPr>
        <p:blipFill>
          <a:blip r:embed="rId2"/>
          <a:stretch>
            <a:fillRect/>
          </a:stretch>
        </p:blipFill>
        <p:spPr>
          <a:xfrm>
            <a:off x="2108251" y="1314543"/>
            <a:ext cx="2284023" cy="4946887"/>
          </a:xfrm>
          <a:prstGeom prst="rect">
            <a:avLst/>
          </a:prstGeom>
        </p:spPr>
      </p:pic>
    </p:spTree>
    <p:extLst>
      <p:ext uri="{BB962C8B-B14F-4D97-AF65-F5344CB8AC3E}">
        <p14:creationId xmlns:p14="http://schemas.microsoft.com/office/powerpoint/2010/main" val="32059509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Diagnosti</a:t>
            </a:r>
            <a:r>
              <a:rPr lang="en-US" dirty="0"/>
              <a:t>c Tests</a:t>
            </a:r>
            <a:endParaRPr lang="en-US" b="1" dirty="0"/>
          </a:p>
        </p:txBody>
      </p:sp>
      <p:sp>
        <p:nvSpPr>
          <p:cNvPr id="3" name="Content Placeholder 2"/>
          <p:cNvSpPr>
            <a:spLocks noGrp="1"/>
          </p:cNvSpPr>
          <p:nvPr>
            <p:ph idx="1"/>
          </p:nvPr>
        </p:nvSpPr>
        <p:spPr>
          <a:xfrm>
            <a:off x="6421328" y="1301332"/>
            <a:ext cx="4868972" cy="1229605"/>
          </a:xfrm>
        </p:spPr>
        <p:txBody>
          <a:bodyPr/>
          <a:lstStyle/>
          <a:p>
            <a:r>
              <a:rPr lang="en-US" sz="2400" dirty="0"/>
              <a:t>Clicking on Diagnostic Tests on the ECM Device Dashboard the user is taken to the Diagnostic Tests screen where the user can see all the diagnostic tests implemented in the Guidanz Mobile app and if supported by the calibration.</a:t>
            </a:r>
          </a:p>
        </p:txBody>
      </p:sp>
      <p:sp>
        <p:nvSpPr>
          <p:cNvPr id="8" name="Slide Number Placeholder 7"/>
          <p:cNvSpPr>
            <a:spLocks noGrp="1"/>
          </p:cNvSpPr>
          <p:nvPr>
            <p:ph type="sldNum" sz="quarter" idx="4"/>
          </p:nvPr>
        </p:nvSpPr>
        <p:spPr/>
        <p:txBody>
          <a:bodyPr/>
          <a:lstStyle/>
          <a:p>
            <a:fld id="{E6B12F72-1F04-4DFF-871D-B3B495007E36}" type="slidenum">
              <a:rPr lang="en-US" smtClean="0"/>
              <a:t>66</a:t>
            </a:fld>
            <a:endParaRPr lang="en-US"/>
          </a:p>
        </p:txBody>
      </p:sp>
      <p:pic>
        <p:nvPicPr>
          <p:cNvPr id="4" name="Picture 3">
            <a:extLst>
              <a:ext uri="{FF2B5EF4-FFF2-40B4-BE49-F238E27FC236}">
                <a16:creationId xmlns:a16="http://schemas.microsoft.com/office/drawing/2014/main" id="{8D1A70AA-6E29-4255-AADD-753B89D106E8}"/>
              </a:ext>
            </a:extLst>
          </p:cNvPr>
          <p:cNvPicPr>
            <a:picLocks noChangeAspect="1"/>
          </p:cNvPicPr>
          <p:nvPr/>
        </p:nvPicPr>
        <p:blipFill>
          <a:blip r:embed="rId2"/>
          <a:stretch>
            <a:fillRect/>
          </a:stretch>
        </p:blipFill>
        <p:spPr>
          <a:xfrm>
            <a:off x="2490775" y="1267664"/>
            <a:ext cx="2539836" cy="5212080"/>
          </a:xfrm>
          <a:prstGeom prst="rect">
            <a:avLst/>
          </a:prstGeom>
        </p:spPr>
      </p:pic>
    </p:spTree>
    <p:extLst>
      <p:ext uri="{BB962C8B-B14F-4D97-AF65-F5344CB8AC3E}">
        <p14:creationId xmlns:p14="http://schemas.microsoft.com/office/powerpoint/2010/main" val="1569018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240" y="390158"/>
            <a:ext cx="9308651" cy="890587"/>
          </a:xfrm>
        </p:spPr>
        <p:txBody>
          <a:bodyPr>
            <a:normAutofit/>
          </a:bodyPr>
          <a:lstStyle/>
          <a:p>
            <a:r>
              <a:rPr lang="en-US" b="1" dirty="0"/>
              <a:t>Diagnosti</a:t>
            </a:r>
            <a:r>
              <a:rPr lang="en-US" dirty="0"/>
              <a:t>c Tests</a:t>
            </a:r>
            <a:endParaRPr lang="en-US" b="1" dirty="0"/>
          </a:p>
        </p:txBody>
      </p:sp>
      <p:sp>
        <p:nvSpPr>
          <p:cNvPr id="3" name="Content Placeholder 2"/>
          <p:cNvSpPr>
            <a:spLocks noGrp="1"/>
          </p:cNvSpPr>
          <p:nvPr>
            <p:ph idx="1"/>
          </p:nvPr>
        </p:nvSpPr>
        <p:spPr>
          <a:xfrm>
            <a:off x="3722914" y="1882790"/>
            <a:ext cx="4023360" cy="1229605"/>
          </a:xfrm>
        </p:spPr>
        <p:txBody>
          <a:bodyPr/>
          <a:lstStyle/>
          <a:p>
            <a:pPr lvl="1" fontAlgn="ctr"/>
            <a:r>
              <a:rPr lang="en-US" sz="1600" dirty="0"/>
              <a:t>Cylinder Cut-out Test</a:t>
            </a:r>
          </a:p>
          <a:p>
            <a:pPr lvl="1" fontAlgn="ctr"/>
            <a:r>
              <a:rPr lang="en-US" sz="1600" dirty="0"/>
              <a:t>Fan Override Test</a:t>
            </a:r>
          </a:p>
          <a:p>
            <a:pPr lvl="1" fontAlgn="ctr"/>
            <a:r>
              <a:rPr lang="en-US" sz="1600" dirty="0"/>
              <a:t>Solenoid Click Test</a:t>
            </a:r>
          </a:p>
          <a:p>
            <a:pPr lvl="1" fontAlgn="ctr"/>
            <a:r>
              <a:rPr lang="en-US" sz="1600" dirty="0"/>
              <a:t>Engine State Monitor</a:t>
            </a:r>
          </a:p>
          <a:p>
            <a:pPr lvl="1" fontAlgn="ctr"/>
            <a:r>
              <a:rPr lang="en-US" sz="1600" dirty="0"/>
              <a:t>Aftertreatment SCR System Test (SPT2)</a:t>
            </a:r>
          </a:p>
          <a:p>
            <a:pPr lvl="1" fontAlgn="ctr"/>
            <a:r>
              <a:rPr lang="en-US" sz="1600" dirty="0"/>
              <a:t>Electronic Fuel Control Actuator Override Test</a:t>
            </a:r>
          </a:p>
          <a:p>
            <a:pPr lvl="1" fontAlgn="ctr"/>
            <a:r>
              <a:rPr lang="en-US" sz="1600" dirty="0"/>
              <a:t>Aftertreatment Current Based Particulate Matter Sensor Regen</a:t>
            </a:r>
          </a:p>
          <a:p>
            <a:pPr lvl="1" fontAlgn="ctr"/>
            <a:r>
              <a:rPr lang="en-US" sz="1600" dirty="0"/>
              <a:t>Injector Check Valve Diagnostics Test</a:t>
            </a:r>
          </a:p>
          <a:p>
            <a:pPr lvl="1" fontAlgn="ctr"/>
            <a:r>
              <a:rPr lang="en-US" sz="1600" dirty="0"/>
              <a:t>Aftertreatment Diesel Exhaust Fluid System Leak Test</a:t>
            </a:r>
          </a:p>
          <a:p>
            <a:pPr lvl="1" fontAlgn="ctr"/>
            <a:r>
              <a:rPr lang="en-US" sz="1600" dirty="0"/>
              <a:t>Starter Lockout Relay Driver Override Test</a:t>
            </a:r>
          </a:p>
          <a:p>
            <a:pPr lvl="1" fontAlgn="ctr"/>
            <a:r>
              <a:rPr lang="en-US" sz="1600" dirty="0"/>
              <a:t>Intake Air Heater Override</a:t>
            </a:r>
          </a:p>
          <a:p>
            <a:pPr marL="457200" lvl="1" indent="0" fontAlgn="ctr">
              <a:buNone/>
            </a:pPr>
            <a:endParaRPr lang="en-US" sz="1600" dirty="0"/>
          </a:p>
        </p:txBody>
      </p:sp>
      <p:sp>
        <p:nvSpPr>
          <p:cNvPr id="8" name="Slide Number Placeholder 7"/>
          <p:cNvSpPr>
            <a:spLocks noGrp="1"/>
          </p:cNvSpPr>
          <p:nvPr>
            <p:ph type="sldNum" sz="quarter" idx="4"/>
          </p:nvPr>
        </p:nvSpPr>
        <p:spPr/>
        <p:txBody>
          <a:bodyPr/>
          <a:lstStyle/>
          <a:p>
            <a:fld id="{E6B12F72-1F04-4DFF-871D-B3B495007E36}" type="slidenum">
              <a:rPr lang="en-US" smtClean="0"/>
              <a:t>67</a:t>
            </a:fld>
            <a:endParaRPr lang="en-US"/>
          </a:p>
        </p:txBody>
      </p:sp>
      <p:pic>
        <p:nvPicPr>
          <p:cNvPr id="4" name="Picture 3">
            <a:extLst>
              <a:ext uri="{FF2B5EF4-FFF2-40B4-BE49-F238E27FC236}">
                <a16:creationId xmlns:a16="http://schemas.microsoft.com/office/drawing/2014/main" id="{8D1A70AA-6E29-4255-AADD-753B89D106E8}"/>
              </a:ext>
            </a:extLst>
          </p:cNvPr>
          <p:cNvPicPr>
            <a:picLocks noChangeAspect="1"/>
          </p:cNvPicPr>
          <p:nvPr/>
        </p:nvPicPr>
        <p:blipFill>
          <a:blip r:embed="rId2"/>
          <a:stretch>
            <a:fillRect/>
          </a:stretch>
        </p:blipFill>
        <p:spPr>
          <a:xfrm>
            <a:off x="1122807" y="1280745"/>
            <a:ext cx="2539836" cy="5160395"/>
          </a:xfrm>
          <a:prstGeom prst="rect">
            <a:avLst/>
          </a:prstGeom>
        </p:spPr>
      </p:pic>
      <p:sp>
        <p:nvSpPr>
          <p:cNvPr id="6" name="Content Placeholder 2">
            <a:extLst>
              <a:ext uri="{FF2B5EF4-FFF2-40B4-BE49-F238E27FC236}">
                <a16:creationId xmlns:a16="http://schemas.microsoft.com/office/drawing/2014/main" id="{E359023A-5CB9-49A4-A90A-9C92DD044235}"/>
              </a:ext>
            </a:extLst>
          </p:cNvPr>
          <p:cNvSpPr txBox="1">
            <a:spLocks/>
          </p:cNvSpPr>
          <p:nvPr/>
        </p:nvSpPr>
        <p:spPr>
          <a:xfrm>
            <a:off x="7471095" y="1882205"/>
            <a:ext cx="4451616" cy="1229605"/>
          </a:xfrm>
        </p:spPr>
        <p:txBody>
          <a:bodyPr/>
          <a:lst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ctr"/>
            <a:r>
              <a:rPr lang="en-US" sz="1600" dirty="0"/>
              <a:t>Aftertreatment Diesel Particulate Filter Regeneration Test         </a:t>
            </a:r>
          </a:p>
          <a:p>
            <a:pPr lvl="1" fontAlgn="ctr"/>
            <a:r>
              <a:rPr lang="en-US" sz="1600" dirty="0"/>
              <a:t>Fuel System Leakage Test  </a:t>
            </a:r>
          </a:p>
          <a:p>
            <a:pPr lvl="1" fontAlgn="ctr"/>
            <a:r>
              <a:rPr lang="en-US" sz="1600" dirty="0"/>
              <a:t>Diesel Exhaust Fluid </a:t>
            </a:r>
            <a:r>
              <a:rPr lang="en-US" sz="1600" dirty="0" err="1"/>
              <a:t>Doser</a:t>
            </a:r>
            <a:r>
              <a:rPr lang="en-US" sz="1600" dirty="0"/>
              <a:t> Pump Override Test  </a:t>
            </a:r>
          </a:p>
          <a:p>
            <a:pPr lvl="1" fontAlgn="ctr"/>
            <a:r>
              <a:rPr lang="en-US" sz="1600" dirty="0"/>
              <a:t>Fast Idle Warmup Test</a:t>
            </a:r>
          </a:p>
          <a:p>
            <a:pPr lvl="1" fontAlgn="ctr"/>
            <a:r>
              <a:rPr lang="en-US" sz="1600" dirty="0"/>
              <a:t>VGT Hysteresis Test     </a:t>
            </a:r>
          </a:p>
          <a:p>
            <a:pPr lvl="1" fontAlgn="ctr"/>
            <a:r>
              <a:rPr lang="en-US" sz="1600" dirty="0"/>
              <a:t>High NOX reset</a:t>
            </a:r>
          </a:p>
          <a:p>
            <a:pPr lvl="1" fontAlgn="ctr"/>
            <a:r>
              <a:rPr lang="en-US" sz="1600" dirty="0"/>
              <a:t>Fuel Level Override Test</a:t>
            </a:r>
          </a:p>
          <a:p>
            <a:pPr lvl="1" fontAlgn="ctr"/>
            <a:r>
              <a:rPr lang="en-US" sz="1600" dirty="0"/>
              <a:t>Fuel Injector Performance Test</a:t>
            </a:r>
          </a:p>
          <a:p>
            <a:pPr lvl="1" fontAlgn="ctr"/>
            <a:r>
              <a:rPr lang="en-US" sz="1600" dirty="0"/>
              <a:t>Electric Fuel Lift Pump Override Test</a:t>
            </a:r>
          </a:p>
          <a:p>
            <a:pPr lvl="1" fontAlgn="ctr"/>
            <a:r>
              <a:rPr lang="en-US" sz="1600" dirty="0"/>
              <a:t>Aftertreatment Diesel Particulate Filter Restriction Test     </a:t>
            </a:r>
          </a:p>
          <a:p>
            <a:pPr lvl="1" fontAlgn="ctr"/>
            <a:r>
              <a:rPr lang="en-US" sz="1600" dirty="0"/>
              <a:t>Aftertreatment Diesel Exhaust Fluid Pump Heater  </a:t>
            </a:r>
          </a:p>
          <a:p>
            <a:pPr lvl="1" fontAlgn="ctr"/>
            <a:r>
              <a:rPr lang="en-US" sz="1600" dirty="0"/>
              <a:t>Aftertreatment SCR Catalyst Desulphurization </a:t>
            </a:r>
          </a:p>
          <a:p>
            <a:pPr lvl="1" fontAlgn="ctr"/>
            <a:endParaRPr lang="en-US" sz="1600" dirty="0"/>
          </a:p>
          <a:p>
            <a:pPr lvl="1" fontAlgn="ctr"/>
            <a:endParaRPr lang="en-US" dirty="0"/>
          </a:p>
          <a:p>
            <a:pPr lvl="1" fontAlgn="ctr"/>
            <a:endParaRPr lang="en-US" dirty="0"/>
          </a:p>
          <a:p>
            <a:pPr marL="457200" lvl="1" indent="0" fontAlgn="ctr">
              <a:buNone/>
            </a:pPr>
            <a:r>
              <a:rPr lang="en-US" dirty="0"/>
              <a:t>        </a:t>
            </a:r>
          </a:p>
          <a:p>
            <a:pPr marL="457200" lvl="1" indent="0" fontAlgn="ctr">
              <a:buNone/>
            </a:pPr>
            <a:r>
              <a:rPr lang="en-US" dirty="0"/>
              <a:t>  </a:t>
            </a:r>
          </a:p>
        </p:txBody>
      </p:sp>
      <p:sp>
        <p:nvSpPr>
          <p:cNvPr id="10" name="Content Placeholder 2">
            <a:extLst>
              <a:ext uri="{FF2B5EF4-FFF2-40B4-BE49-F238E27FC236}">
                <a16:creationId xmlns:a16="http://schemas.microsoft.com/office/drawing/2014/main" id="{9281E427-00DE-47BD-A75D-E313EFD3F217}"/>
              </a:ext>
            </a:extLst>
          </p:cNvPr>
          <p:cNvSpPr txBox="1">
            <a:spLocks/>
          </p:cNvSpPr>
          <p:nvPr/>
        </p:nvSpPr>
        <p:spPr>
          <a:xfrm>
            <a:off x="4346724" y="1346644"/>
            <a:ext cx="6943576" cy="523056"/>
          </a:xfrm>
        </p:spPr>
        <p:txBody>
          <a:bodyPr/>
          <a:lst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buNone/>
            </a:pPr>
            <a:r>
              <a:rPr lang="en-US" dirty="0"/>
              <a:t>Implemented diagnostic tests (if supported by calibration in ECM)</a:t>
            </a:r>
          </a:p>
        </p:txBody>
      </p:sp>
    </p:spTree>
    <p:extLst>
      <p:ext uri="{BB962C8B-B14F-4D97-AF65-F5344CB8AC3E}">
        <p14:creationId xmlns:p14="http://schemas.microsoft.com/office/powerpoint/2010/main" val="3078455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240" y="390158"/>
            <a:ext cx="9308651" cy="890587"/>
          </a:xfrm>
        </p:spPr>
        <p:txBody>
          <a:bodyPr>
            <a:normAutofit/>
          </a:bodyPr>
          <a:lstStyle/>
          <a:p>
            <a:r>
              <a:rPr lang="en-US" b="1" dirty="0"/>
              <a:t>Diagnosti</a:t>
            </a:r>
            <a:r>
              <a:rPr lang="en-US" dirty="0"/>
              <a:t>c Tests</a:t>
            </a:r>
            <a:endParaRPr lang="en-US" b="1" dirty="0"/>
          </a:p>
        </p:txBody>
      </p:sp>
      <p:sp>
        <p:nvSpPr>
          <p:cNvPr id="8" name="Slide Number Placeholder 7"/>
          <p:cNvSpPr>
            <a:spLocks noGrp="1"/>
          </p:cNvSpPr>
          <p:nvPr>
            <p:ph type="sldNum" sz="quarter" idx="4"/>
          </p:nvPr>
        </p:nvSpPr>
        <p:spPr/>
        <p:txBody>
          <a:bodyPr/>
          <a:lstStyle/>
          <a:p>
            <a:fld id="{E6B12F72-1F04-4DFF-871D-B3B495007E36}" type="slidenum">
              <a:rPr lang="en-US" smtClean="0"/>
              <a:t>68</a:t>
            </a:fld>
            <a:endParaRPr lang="en-US"/>
          </a:p>
        </p:txBody>
      </p:sp>
      <p:pic>
        <p:nvPicPr>
          <p:cNvPr id="4" name="Picture 3">
            <a:extLst>
              <a:ext uri="{FF2B5EF4-FFF2-40B4-BE49-F238E27FC236}">
                <a16:creationId xmlns:a16="http://schemas.microsoft.com/office/drawing/2014/main" id="{8D1A70AA-6E29-4255-AADD-753B89D106E8}"/>
              </a:ext>
            </a:extLst>
          </p:cNvPr>
          <p:cNvPicPr>
            <a:picLocks noChangeAspect="1"/>
          </p:cNvPicPr>
          <p:nvPr/>
        </p:nvPicPr>
        <p:blipFill>
          <a:blip r:embed="rId2"/>
          <a:stretch>
            <a:fillRect/>
          </a:stretch>
        </p:blipFill>
        <p:spPr>
          <a:xfrm>
            <a:off x="1122807" y="1280745"/>
            <a:ext cx="2539836" cy="5160395"/>
          </a:xfrm>
          <a:prstGeom prst="rect">
            <a:avLst/>
          </a:prstGeom>
        </p:spPr>
      </p:pic>
      <p:sp>
        <p:nvSpPr>
          <p:cNvPr id="6" name="Content Placeholder 2">
            <a:extLst>
              <a:ext uri="{FF2B5EF4-FFF2-40B4-BE49-F238E27FC236}">
                <a16:creationId xmlns:a16="http://schemas.microsoft.com/office/drawing/2014/main" id="{E359023A-5CB9-49A4-A90A-9C92DD044235}"/>
              </a:ext>
            </a:extLst>
          </p:cNvPr>
          <p:cNvSpPr txBox="1">
            <a:spLocks/>
          </p:cNvSpPr>
          <p:nvPr/>
        </p:nvSpPr>
        <p:spPr>
          <a:xfrm>
            <a:off x="3897209" y="1465082"/>
            <a:ext cx="4027591" cy="1152065"/>
          </a:xfrm>
        </p:spPr>
        <p:txBody>
          <a:bodyPr/>
          <a:lst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fontAlgn="ctr">
              <a:buNone/>
            </a:pPr>
            <a:r>
              <a:rPr lang="en-US" dirty="0"/>
              <a:t>                </a:t>
            </a:r>
          </a:p>
          <a:p>
            <a:pPr lvl="1" fontAlgn="ctr"/>
            <a:r>
              <a:rPr lang="en-US" sz="1600" dirty="0"/>
              <a:t>Switch and Sensor Intermittent Connection Test</a:t>
            </a:r>
          </a:p>
          <a:p>
            <a:pPr lvl="1" fontAlgn="ctr"/>
            <a:r>
              <a:rPr lang="en-US" sz="1600" dirty="0"/>
              <a:t>Aftertreatment Diesel Exhaust Fluid System Leak Test</a:t>
            </a:r>
          </a:p>
          <a:p>
            <a:pPr lvl="1" fontAlgn="ctr"/>
            <a:r>
              <a:rPr lang="en-US" sz="1600" dirty="0"/>
              <a:t>Aftertreatment Diesel Particulate Filter Deep Clean Regeneration</a:t>
            </a:r>
          </a:p>
          <a:p>
            <a:pPr lvl="1" fontAlgn="ctr"/>
            <a:r>
              <a:rPr lang="en-US" sz="1600" dirty="0"/>
              <a:t>Aftertreatment SCR performance test.</a:t>
            </a:r>
          </a:p>
          <a:p>
            <a:pPr lvl="1" fontAlgn="ctr"/>
            <a:r>
              <a:rPr lang="en-US" sz="1600" dirty="0"/>
              <a:t>Aftertreatment SCR System cleaning test</a:t>
            </a:r>
          </a:p>
          <a:p>
            <a:pPr lvl="1" fontAlgn="base"/>
            <a:r>
              <a:rPr lang="en-US" sz="1600" dirty="0"/>
              <a:t>Cylinder Performance Test​</a:t>
            </a:r>
          </a:p>
          <a:p>
            <a:pPr lvl="1" fontAlgn="base"/>
            <a:r>
              <a:rPr lang="en-US" sz="1600" dirty="0"/>
              <a:t>Gas Throttle Control Test</a:t>
            </a:r>
          </a:p>
          <a:p>
            <a:pPr lvl="1" fontAlgn="ctr"/>
            <a:r>
              <a:rPr lang="en-US" sz="1600" dirty="0"/>
              <a:t>SAE J1939 Datalink Control Test                      </a:t>
            </a:r>
          </a:p>
          <a:p>
            <a:pPr lvl="1" fontAlgn="ctr"/>
            <a:r>
              <a:rPr lang="en-US" sz="1600" dirty="0"/>
              <a:t>Engine Protection Witness Test</a:t>
            </a:r>
          </a:p>
          <a:p>
            <a:pPr lvl="1" fontAlgn="ctr"/>
            <a:r>
              <a:rPr lang="en-US" sz="1600" dirty="0"/>
              <a:t>Setup for Dynamometer</a:t>
            </a:r>
          </a:p>
          <a:p>
            <a:pPr lvl="1" fontAlgn="ctr"/>
            <a:r>
              <a:rPr lang="en-US" sz="1600" dirty="0"/>
              <a:t>Diesel Exhaust Fluid </a:t>
            </a:r>
            <a:r>
              <a:rPr lang="en-US" sz="1600" dirty="0" err="1"/>
              <a:t>Doser</a:t>
            </a:r>
            <a:r>
              <a:rPr lang="en-US" sz="1600" dirty="0"/>
              <a:t> System Heater Test</a:t>
            </a:r>
          </a:p>
          <a:p>
            <a:pPr lvl="1" fontAlgn="ctr"/>
            <a:endParaRPr lang="en-US" sz="1600" dirty="0"/>
          </a:p>
          <a:p>
            <a:pPr lvl="1" fontAlgn="ctr"/>
            <a:endParaRPr lang="en-US" dirty="0"/>
          </a:p>
          <a:p>
            <a:pPr marL="457200" lvl="1" indent="0" fontAlgn="ctr">
              <a:buNone/>
            </a:pPr>
            <a:endParaRPr lang="en-US" dirty="0"/>
          </a:p>
          <a:p>
            <a:pPr lvl="1" fontAlgn="ctr"/>
            <a:endParaRPr lang="en-US" dirty="0"/>
          </a:p>
          <a:p>
            <a:pPr lvl="1" fontAlgn="ctr"/>
            <a:endParaRPr lang="en-US" dirty="0"/>
          </a:p>
          <a:p>
            <a:pPr lvl="1" fontAlgn="ctr"/>
            <a:endParaRPr lang="en-US" dirty="0"/>
          </a:p>
        </p:txBody>
      </p:sp>
      <p:sp>
        <p:nvSpPr>
          <p:cNvPr id="10" name="Content Placeholder 2">
            <a:extLst>
              <a:ext uri="{FF2B5EF4-FFF2-40B4-BE49-F238E27FC236}">
                <a16:creationId xmlns:a16="http://schemas.microsoft.com/office/drawing/2014/main" id="{9281E427-00DE-47BD-A75D-E313EFD3F217}"/>
              </a:ext>
            </a:extLst>
          </p:cNvPr>
          <p:cNvSpPr txBox="1">
            <a:spLocks/>
          </p:cNvSpPr>
          <p:nvPr/>
        </p:nvSpPr>
        <p:spPr>
          <a:xfrm>
            <a:off x="4346724" y="1346644"/>
            <a:ext cx="6943576" cy="523056"/>
          </a:xfrm>
        </p:spPr>
        <p:txBody>
          <a:bodyPr/>
          <a:lst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buNone/>
            </a:pPr>
            <a:r>
              <a:rPr lang="en-US" dirty="0"/>
              <a:t>Implemented diagnostic tests (if supported by calibration in ECM)</a:t>
            </a:r>
          </a:p>
        </p:txBody>
      </p:sp>
      <p:sp>
        <p:nvSpPr>
          <p:cNvPr id="3" name="Rectangle 2">
            <a:extLst>
              <a:ext uri="{FF2B5EF4-FFF2-40B4-BE49-F238E27FC236}">
                <a16:creationId xmlns:a16="http://schemas.microsoft.com/office/drawing/2014/main" id="{0C0AD92D-30BA-481D-B4F9-760F093F9C0D}"/>
              </a:ext>
            </a:extLst>
          </p:cNvPr>
          <p:cNvSpPr/>
          <p:nvPr/>
        </p:nvSpPr>
        <p:spPr>
          <a:xfrm>
            <a:off x="7663543" y="1814155"/>
            <a:ext cx="4369709" cy="5016758"/>
          </a:xfrm>
          <a:prstGeom prst="rect">
            <a:avLst/>
          </a:prstGeom>
        </p:spPr>
        <p:txBody>
          <a:bodyPr wrap="square">
            <a:spAutoFit/>
          </a:bodyPr>
          <a:lstStyle/>
          <a:p>
            <a:pPr marL="742950" lvl="1" indent="-285750" fontAlgn="ctr">
              <a:buFont typeface="Arial" panose="020B0604020202020204" pitchFamily="34" charset="0"/>
              <a:buChar char="•"/>
            </a:pPr>
            <a:r>
              <a:rPr lang="en-US" sz="1600" dirty="0"/>
              <a:t>VGT Electronic Actuator Install and Calibration </a:t>
            </a:r>
          </a:p>
          <a:p>
            <a:pPr marL="742950" lvl="1" indent="-285750" fontAlgn="ctr">
              <a:buFont typeface="Arial" panose="020B0604020202020204" pitchFamily="34" charset="0"/>
              <a:buChar char="•"/>
            </a:pPr>
            <a:r>
              <a:rPr lang="en-US" sz="1600" dirty="0"/>
              <a:t>Cylinder Bank Cutout Test</a:t>
            </a:r>
          </a:p>
          <a:p>
            <a:pPr marL="742950" lvl="1" indent="-285750" fontAlgn="ctr">
              <a:buFont typeface="Arial" panose="020B0604020202020204" pitchFamily="34" charset="0"/>
              <a:buChar char="•"/>
            </a:pPr>
            <a:r>
              <a:rPr lang="en-US" sz="1600" dirty="0"/>
              <a:t>Engine Fuel Supply Pump Override Test</a:t>
            </a:r>
          </a:p>
          <a:p>
            <a:pPr marL="742950" lvl="1" indent="-285750" fontAlgn="ctr">
              <a:buFont typeface="Arial" panose="020B0604020202020204" pitchFamily="34" charset="0"/>
              <a:buChar char="•"/>
            </a:pPr>
            <a:r>
              <a:rPr lang="en-US" sz="1600" dirty="0"/>
              <a:t>Engine Priming Pump Override</a:t>
            </a:r>
          </a:p>
          <a:p>
            <a:pPr marL="742950" lvl="1" indent="-285750" fontAlgn="ctr">
              <a:buFont typeface="Arial" panose="020B0604020202020204" pitchFamily="34" charset="0"/>
              <a:buChar char="•"/>
            </a:pPr>
            <a:r>
              <a:rPr lang="en-US" sz="1600" dirty="0"/>
              <a:t>Heated Oxygen Sensor Test</a:t>
            </a:r>
          </a:p>
          <a:p>
            <a:pPr marL="742950" lvl="1" indent="-285750" fontAlgn="ctr">
              <a:buFont typeface="Arial" panose="020B0604020202020204" pitchFamily="34" charset="0"/>
              <a:buChar char="•"/>
            </a:pPr>
            <a:r>
              <a:rPr lang="en-US" sz="1600" dirty="0"/>
              <a:t>High Pressure Fuel System Actuator Override Test</a:t>
            </a:r>
          </a:p>
          <a:p>
            <a:pPr marL="742950" lvl="1" indent="-285750" fontAlgn="ctr">
              <a:buFont typeface="Arial" panose="020B0604020202020204" pitchFamily="34" charset="0"/>
              <a:buChar char="•"/>
            </a:pPr>
            <a:r>
              <a:rPr lang="en-US" sz="1600" dirty="0"/>
              <a:t>Open Loop Mode Lock-In Test</a:t>
            </a:r>
          </a:p>
          <a:p>
            <a:pPr marL="742950" lvl="1" indent="-285750" fontAlgn="ctr">
              <a:buFont typeface="Arial" panose="020B0604020202020204" pitchFamily="34" charset="0"/>
              <a:buChar char="•"/>
            </a:pPr>
            <a:r>
              <a:rPr lang="en-US" sz="1600" dirty="0"/>
              <a:t>Shut Off Valve Solenoid Actuator Test</a:t>
            </a:r>
          </a:p>
          <a:p>
            <a:pPr marL="742950" lvl="1" indent="-285750" fontAlgn="ctr">
              <a:buFont typeface="Arial" panose="020B0604020202020204" pitchFamily="34" charset="0"/>
              <a:buChar char="•"/>
            </a:pPr>
            <a:r>
              <a:rPr lang="en-US" sz="1600" dirty="0"/>
              <a:t>Single Bank Cutout Test</a:t>
            </a:r>
          </a:p>
          <a:p>
            <a:pPr marL="742950" lvl="1" indent="-285750" fontAlgn="ctr">
              <a:buFont typeface="Arial" panose="020B0604020202020204" pitchFamily="34" charset="0"/>
              <a:buChar char="•"/>
            </a:pPr>
            <a:r>
              <a:rPr lang="en-US" sz="1600" dirty="0"/>
              <a:t>Aftertreatment Hydrocarbon </a:t>
            </a:r>
            <a:r>
              <a:rPr lang="en-US" sz="1600" dirty="0" err="1"/>
              <a:t>Doser</a:t>
            </a:r>
            <a:r>
              <a:rPr lang="en-US" sz="1600" dirty="0"/>
              <a:t> System Test</a:t>
            </a:r>
          </a:p>
          <a:p>
            <a:pPr marL="742950" lvl="1" indent="-285750" fontAlgn="ctr">
              <a:buFont typeface="Arial" panose="020B0604020202020204" pitchFamily="34" charset="0"/>
              <a:buChar char="•"/>
            </a:pPr>
            <a:r>
              <a:rPr lang="en-US" sz="1600" dirty="0"/>
              <a:t>Charge Throttle Actuator Test</a:t>
            </a:r>
          </a:p>
          <a:p>
            <a:pPr marL="742950" lvl="1" indent="-285750" fontAlgn="ctr">
              <a:buFont typeface="Arial" panose="020B0604020202020204" pitchFamily="34" charset="0"/>
              <a:buChar char="•"/>
            </a:pPr>
            <a:r>
              <a:rPr lang="en-US" sz="1600" dirty="0"/>
              <a:t>Fuel Control Valve Test</a:t>
            </a:r>
          </a:p>
          <a:p>
            <a:pPr marL="742950" lvl="1" indent="-285750" fontAlgn="ctr">
              <a:buFont typeface="Arial" panose="020B0604020202020204" pitchFamily="34" charset="0"/>
              <a:buChar char="•"/>
            </a:pPr>
            <a:endParaRPr lang="en-US" sz="1600" dirty="0"/>
          </a:p>
          <a:p>
            <a:pPr marL="742950" lvl="1" indent="-285750" fontAlgn="ctr">
              <a:buFont typeface="Arial" panose="020B0604020202020204" pitchFamily="34" charset="0"/>
              <a:buChar char="•"/>
            </a:pPr>
            <a:endParaRPr lang="en-US" sz="1600" dirty="0"/>
          </a:p>
          <a:p>
            <a:pPr marL="742950" lvl="1" indent="-285750" fontAlgn="ctr">
              <a:buFont typeface="Arial" panose="020B0604020202020204" pitchFamily="34" charset="0"/>
              <a:buChar char="•"/>
            </a:pPr>
            <a:endParaRPr lang="en-US" sz="1600" dirty="0"/>
          </a:p>
          <a:p>
            <a:pPr marL="742950" lvl="1" indent="-285750" fontAlgn="ctr">
              <a:buFont typeface="Arial" panose="020B0604020202020204" pitchFamily="34" charset="0"/>
              <a:buChar char="•"/>
            </a:pPr>
            <a:endParaRPr lang="en-US" sz="1600" dirty="0"/>
          </a:p>
        </p:txBody>
      </p:sp>
    </p:spTree>
    <p:extLst>
      <p:ext uri="{BB962C8B-B14F-4D97-AF65-F5344CB8AC3E}">
        <p14:creationId xmlns:p14="http://schemas.microsoft.com/office/powerpoint/2010/main" val="2196724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240" y="390158"/>
            <a:ext cx="9308651" cy="890587"/>
          </a:xfrm>
        </p:spPr>
        <p:txBody>
          <a:bodyPr>
            <a:normAutofit/>
          </a:bodyPr>
          <a:lstStyle/>
          <a:p>
            <a:r>
              <a:rPr lang="en-US" b="1" dirty="0"/>
              <a:t>Diagnosti</a:t>
            </a:r>
            <a:r>
              <a:rPr lang="en-US" dirty="0"/>
              <a:t>c Tests</a:t>
            </a:r>
            <a:endParaRPr lang="en-US" b="1" dirty="0"/>
          </a:p>
        </p:txBody>
      </p:sp>
      <p:sp>
        <p:nvSpPr>
          <p:cNvPr id="8" name="Slide Number Placeholder 7"/>
          <p:cNvSpPr>
            <a:spLocks noGrp="1"/>
          </p:cNvSpPr>
          <p:nvPr>
            <p:ph type="sldNum" sz="quarter" idx="4"/>
          </p:nvPr>
        </p:nvSpPr>
        <p:spPr/>
        <p:txBody>
          <a:bodyPr/>
          <a:lstStyle/>
          <a:p>
            <a:fld id="{E6B12F72-1F04-4DFF-871D-B3B495007E36}" type="slidenum">
              <a:rPr lang="en-US" smtClean="0"/>
              <a:t>69</a:t>
            </a:fld>
            <a:endParaRPr lang="en-US"/>
          </a:p>
        </p:txBody>
      </p:sp>
      <p:pic>
        <p:nvPicPr>
          <p:cNvPr id="4" name="Picture 3">
            <a:extLst>
              <a:ext uri="{FF2B5EF4-FFF2-40B4-BE49-F238E27FC236}">
                <a16:creationId xmlns:a16="http://schemas.microsoft.com/office/drawing/2014/main" id="{8D1A70AA-6E29-4255-AADD-753B89D106E8}"/>
              </a:ext>
            </a:extLst>
          </p:cNvPr>
          <p:cNvPicPr>
            <a:picLocks noChangeAspect="1"/>
          </p:cNvPicPr>
          <p:nvPr/>
        </p:nvPicPr>
        <p:blipFill>
          <a:blip r:embed="rId2"/>
          <a:stretch>
            <a:fillRect/>
          </a:stretch>
        </p:blipFill>
        <p:spPr>
          <a:xfrm>
            <a:off x="1122807" y="1280745"/>
            <a:ext cx="2539836" cy="5160395"/>
          </a:xfrm>
          <a:prstGeom prst="rect">
            <a:avLst/>
          </a:prstGeom>
        </p:spPr>
      </p:pic>
      <p:sp>
        <p:nvSpPr>
          <p:cNvPr id="6" name="Content Placeholder 2">
            <a:extLst>
              <a:ext uri="{FF2B5EF4-FFF2-40B4-BE49-F238E27FC236}">
                <a16:creationId xmlns:a16="http://schemas.microsoft.com/office/drawing/2014/main" id="{E359023A-5CB9-49A4-A90A-9C92DD044235}"/>
              </a:ext>
            </a:extLst>
          </p:cNvPr>
          <p:cNvSpPr txBox="1">
            <a:spLocks/>
          </p:cNvSpPr>
          <p:nvPr/>
        </p:nvSpPr>
        <p:spPr>
          <a:xfrm>
            <a:off x="3897209" y="1465082"/>
            <a:ext cx="7171983" cy="1152065"/>
          </a:xfrm>
        </p:spPr>
        <p:txBody>
          <a:bodyPr/>
          <a:lst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fontAlgn="ctr">
              <a:buNone/>
            </a:pPr>
            <a:r>
              <a:rPr lang="en-US" dirty="0"/>
              <a:t>                </a:t>
            </a:r>
          </a:p>
          <a:p>
            <a:pPr lvl="1" fontAlgn="ctr"/>
            <a:endParaRPr lang="en-US" dirty="0"/>
          </a:p>
          <a:p>
            <a:pPr marL="457200" lvl="1" indent="0" fontAlgn="ctr">
              <a:buNone/>
            </a:pPr>
            <a:endParaRPr lang="en-US" dirty="0"/>
          </a:p>
          <a:p>
            <a:pPr marL="457200" lvl="1" indent="0" fontAlgn="ctr">
              <a:buNone/>
            </a:pPr>
            <a:endParaRPr lang="en-US" dirty="0"/>
          </a:p>
          <a:p>
            <a:pPr lvl="1" fontAlgn="ctr"/>
            <a:endParaRPr lang="en-US" dirty="0"/>
          </a:p>
          <a:p>
            <a:pPr lvl="1" fontAlgn="ctr"/>
            <a:endParaRPr lang="en-US" dirty="0"/>
          </a:p>
          <a:p>
            <a:pPr lvl="1" fontAlgn="ctr"/>
            <a:endParaRPr lang="en-US" dirty="0"/>
          </a:p>
        </p:txBody>
      </p:sp>
      <p:sp>
        <p:nvSpPr>
          <p:cNvPr id="10" name="Content Placeholder 2">
            <a:extLst>
              <a:ext uri="{FF2B5EF4-FFF2-40B4-BE49-F238E27FC236}">
                <a16:creationId xmlns:a16="http://schemas.microsoft.com/office/drawing/2014/main" id="{9281E427-00DE-47BD-A75D-E313EFD3F217}"/>
              </a:ext>
            </a:extLst>
          </p:cNvPr>
          <p:cNvSpPr txBox="1">
            <a:spLocks/>
          </p:cNvSpPr>
          <p:nvPr/>
        </p:nvSpPr>
        <p:spPr>
          <a:xfrm>
            <a:off x="4346724" y="1346644"/>
            <a:ext cx="6943576" cy="523056"/>
          </a:xfrm>
        </p:spPr>
        <p:txBody>
          <a:bodyPr/>
          <a:lst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buNone/>
            </a:pPr>
            <a:r>
              <a:rPr lang="en-US" dirty="0"/>
              <a:t>Implemented diagnostic tests (if supported by calibration in ECM)</a:t>
            </a:r>
          </a:p>
        </p:txBody>
      </p:sp>
      <p:sp>
        <p:nvSpPr>
          <p:cNvPr id="3" name="Rectangle 2">
            <a:extLst>
              <a:ext uri="{FF2B5EF4-FFF2-40B4-BE49-F238E27FC236}">
                <a16:creationId xmlns:a16="http://schemas.microsoft.com/office/drawing/2014/main" id="{B8D4E0B6-AFEE-4FA1-8EB0-760A5806F762}"/>
              </a:ext>
            </a:extLst>
          </p:cNvPr>
          <p:cNvSpPr/>
          <p:nvPr/>
        </p:nvSpPr>
        <p:spPr>
          <a:xfrm>
            <a:off x="3897209" y="2054037"/>
            <a:ext cx="6096000" cy="1826141"/>
          </a:xfrm>
          <a:prstGeom prst="rect">
            <a:avLst/>
          </a:prstGeom>
        </p:spPr>
        <p:txBody>
          <a:bodyPr>
            <a:spAutoFit/>
          </a:bodyPr>
          <a:lstStyle/>
          <a:p>
            <a:pPr marL="742950" marR="0" lvl="1" indent="-285750" fontAlgn="ctr">
              <a:spcBef>
                <a:spcPts val="200"/>
              </a:spcBef>
              <a:spcAft>
                <a:spcPts val="200"/>
              </a:spcAft>
              <a:buSzPts val="1000"/>
              <a:buFont typeface="Symbol" panose="05050102010706020507" pitchFamily="18" charset="2"/>
              <a:buChar char=""/>
              <a:tabLst>
                <a:tab pos="914400" algn="l"/>
              </a:tabLst>
            </a:pPr>
            <a:r>
              <a:rPr lang="en-US" sz="1600" dirty="0">
                <a:solidFill>
                  <a:srgbClr val="0E101A"/>
                </a:solidFill>
                <a:ea typeface="Calibri" panose="020F0502020204030204" pitchFamily="34" charset="0"/>
              </a:rPr>
              <a:t>Aftertreatment Engine Out NOx Sensor Test</a:t>
            </a:r>
            <a:endParaRPr lang="en-US" sz="1600" dirty="0">
              <a:ea typeface="Calibri" panose="020F0502020204030204" pitchFamily="34" charset="0"/>
            </a:endParaRPr>
          </a:p>
          <a:p>
            <a:pPr marL="742950" marR="0" lvl="1" indent="-285750" fontAlgn="ctr">
              <a:spcBef>
                <a:spcPts val="200"/>
              </a:spcBef>
              <a:spcAft>
                <a:spcPts val="200"/>
              </a:spcAft>
              <a:buSzPts val="1000"/>
              <a:buFont typeface="Symbol" panose="05050102010706020507" pitchFamily="18" charset="2"/>
              <a:buChar char=""/>
              <a:tabLst>
                <a:tab pos="914400" algn="l"/>
              </a:tabLst>
            </a:pPr>
            <a:r>
              <a:rPr lang="en-US" sz="1600" dirty="0">
                <a:solidFill>
                  <a:srgbClr val="0E101A"/>
                </a:solidFill>
                <a:ea typeface="Calibri" panose="020F0502020204030204" pitchFamily="34" charset="0"/>
              </a:rPr>
              <a:t>Aftertreatment Inducement Witness Test.</a:t>
            </a:r>
            <a:endParaRPr lang="en-US" sz="1600" dirty="0">
              <a:ea typeface="Calibri" panose="020F0502020204030204" pitchFamily="34" charset="0"/>
            </a:endParaRPr>
          </a:p>
          <a:p>
            <a:pPr marL="742950" marR="0" lvl="1" indent="-285750" fontAlgn="ctr">
              <a:spcBef>
                <a:spcPts val="200"/>
              </a:spcBef>
              <a:spcAft>
                <a:spcPts val="200"/>
              </a:spcAft>
              <a:buSzPts val="1000"/>
              <a:buFont typeface="Symbol" panose="05050102010706020507" pitchFamily="18" charset="2"/>
              <a:buChar char=""/>
              <a:tabLst>
                <a:tab pos="914400" algn="l"/>
              </a:tabLst>
            </a:pPr>
            <a:r>
              <a:rPr lang="en-US" sz="1600" dirty="0">
                <a:solidFill>
                  <a:srgbClr val="0E101A"/>
                </a:solidFill>
                <a:ea typeface="Calibri" panose="020F0502020204030204" pitchFamily="34" charset="0"/>
              </a:rPr>
              <a:t>Aftertreatment System Out NOx Sensor Test</a:t>
            </a:r>
            <a:endParaRPr lang="en-US" sz="1600" dirty="0">
              <a:ea typeface="Calibri" panose="020F0502020204030204" pitchFamily="34" charset="0"/>
            </a:endParaRPr>
          </a:p>
          <a:p>
            <a:pPr marL="742950" marR="0" lvl="1" indent="-285750" fontAlgn="ctr">
              <a:spcBef>
                <a:spcPts val="200"/>
              </a:spcBef>
              <a:spcAft>
                <a:spcPts val="200"/>
              </a:spcAft>
              <a:buSzPts val="1000"/>
              <a:buFont typeface="Symbol" panose="05050102010706020507" pitchFamily="18" charset="2"/>
              <a:buChar char=""/>
              <a:tabLst>
                <a:tab pos="914400" algn="l"/>
              </a:tabLst>
            </a:pPr>
            <a:r>
              <a:rPr lang="en-US" sz="1600" dirty="0">
                <a:solidFill>
                  <a:srgbClr val="0E101A"/>
                </a:solidFill>
                <a:ea typeface="Calibri" panose="020F0502020204030204" pitchFamily="34" charset="0"/>
              </a:rPr>
              <a:t>Compressor Bypass Valve Test</a:t>
            </a:r>
            <a:endParaRPr lang="en-US" sz="1600" dirty="0">
              <a:ea typeface="Calibri" panose="020F0502020204030204" pitchFamily="34" charset="0"/>
            </a:endParaRPr>
          </a:p>
          <a:p>
            <a:pPr marL="742950" marR="0" lvl="1" indent="-285750" fontAlgn="ctr">
              <a:spcBef>
                <a:spcPts val="200"/>
              </a:spcBef>
              <a:spcAft>
                <a:spcPts val="200"/>
              </a:spcAft>
              <a:buSzPts val="1000"/>
              <a:buFont typeface="Symbol" panose="05050102010706020507" pitchFamily="18" charset="2"/>
              <a:buChar char=""/>
              <a:tabLst>
                <a:tab pos="914400" algn="l"/>
              </a:tabLst>
            </a:pPr>
            <a:r>
              <a:rPr lang="en-US" sz="1600" dirty="0">
                <a:solidFill>
                  <a:srgbClr val="0E101A"/>
                </a:solidFill>
                <a:ea typeface="Calibri" panose="020F0502020204030204" pitchFamily="34" charset="0"/>
              </a:rPr>
              <a:t>EGR Delta Pressure Auto Zero Test</a:t>
            </a:r>
            <a:endParaRPr lang="en-US" sz="1600" dirty="0">
              <a:ea typeface="Calibri" panose="020F0502020204030204" pitchFamily="34" charset="0"/>
            </a:endParaRPr>
          </a:p>
          <a:p>
            <a:pPr marL="742950" marR="0" lvl="1" indent="-285750" fontAlgn="ctr">
              <a:spcBef>
                <a:spcPts val="200"/>
              </a:spcBef>
              <a:spcAft>
                <a:spcPts val="200"/>
              </a:spcAft>
              <a:buSzPts val="1000"/>
              <a:buFont typeface="Arial" panose="020B0604020202020204" pitchFamily="34" charset="0"/>
              <a:buChar char="•"/>
              <a:tabLst>
                <a:tab pos="914400" algn="l"/>
              </a:tabLst>
            </a:pPr>
            <a:r>
              <a:rPr lang="en-US" sz="1600" dirty="0">
                <a:solidFill>
                  <a:srgbClr val="0E101A"/>
                </a:solidFill>
                <a:ea typeface="Calibri" panose="020F0502020204030204" pitchFamily="34" charset="0"/>
              </a:rPr>
              <a:t>Exhaust Throttle Auto Zero Test</a:t>
            </a:r>
            <a:endParaRPr lang="en-US" sz="1600" dirty="0">
              <a:ea typeface="Calibri" panose="020F0502020204030204" pitchFamily="34" charset="0"/>
            </a:endParaRPr>
          </a:p>
        </p:txBody>
      </p:sp>
    </p:spTree>
    <p:extLst>
      <p:ext uri="{BB962C8B-B14F-4D97-AF65-F5344CB8AC3E}">
        <p14:creationId xmlns:p14="http://schemas.microsoft.com/office/powerpoint/2010/main" val="1866029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Supported Adapters</a:t>
            </a:r>
          </a:p>
        </p:txBody>
      </p:sp>
      <p:sp>
        <p:nvSpPr>
          <p:cNvPr id="3" name="Content Placeholder 2"/>
          <p:cNvSpPr>
            <a:spLocks noGrp="1"/>
          </p:cNvSpPr>
          <p:nvPr>
            <p:ph idx="1"/>
          </p:nvPr>
        </p:nvSpPr>
        <p:spPr>
          <a:xfrm>
            <a:off x="1231012" y="1267664"/>
            <a:ext cx="10780475" cy="4914172"/>
          </a:xfrm>
        </p:spPr>
        <p:txBody>
          <a:bodyPr/>
          <a:lstStyle/>
          <a:p>
            <a:r>
              <a:rPr lang="en-US" sz="2000" dirty="0"/>
              <a:t>INLINE 7</a:t>
            </a:r>
          </a:p>
          <a:p>
            <a:pPr lvl="1"/>
            <a:r>
              <a:rPr lang="en-US" sz="2000" dirty="0"/>
              <a:t>Has Wired/Wi-Fi/Bluetooth capability</a:t>
            </a:r>
          </a:p>
          <a:p>
            <a:pPr lvl="2"/>
            <a:r>
              <a:rPr lang="en-US" sz="2000" dirty="0"/>
              <a:t>Guidanz limited to Bluetooth mode</a:t>
            </a:r>
          </a:p>
          <a:p>
            <a:pPr lvl="1"/>
            <a:r>
              <a:rPr lang="en-US" sz="2000" dirty="0"/>
              <a:t>Works with INSITE as well</a:t>
            </a:r>
          </a:p>
          <a:p>
            <a:r>
              <a:rPr lang="en-US" sz="2000" dirty="0"/>
              <a:t>INLINE Mini</a:t>
            </a:r>
          </a:p>
          <a:p>
            <a:pPr lvl="1"/>
            <a:r>
              <a:rPr lang="en-US" sz="2000" dirty="0"/>
              <a:t>Bluetooth</a:t>
            </a:r>
          </a:p>
          <a:p>
            <a:r>
              <a:rPr lang="en-US" sz="2000" dirty="0"/>
              <a:t>More information about Adapters </a:t>
            </a:r>
          </a:p>
          <a:p>
            <a:pPr marL="0" indent="0">
              <a:buNone/>
            </a:pPr>
            <a:r>
              <a:rPr lang="en-US" sz="2000" dirty="0"/>
              <a:t>	https://www.cummins.com/parts-and-service/digital-products-and-services/inline</a:t>
            </a:r>
          </a:p>
          <a:p>
            <a:r>
              <a:rPr lang="en-US" sz="2000" dirty="0"/>
              <a:t>How to purchase adapters?</a:t>
            </a:r>
          </a:p>
          <a:p>
            <a:pPr lvl="1"/>
            <a:r>
              <a:rPr lang="en-US" sz="2000" dirty="0"/>
              <a:t>For Cummins internal employees (non-Distributor) go to Ariba, use non-catalog items and order the part using part number and enter MDC as the supplier</a:t>
            </a:r>
          </a:p>
          <a:p>
            <a:pPr lvl="1"/>
            <a:r>
              <a:rPr lang="en-US" sz="2000" dirty="0"/>
              <a:t>End users can contact their local Cummins distributor or purchase directly from </a:t>
            </a:r>
            <a:r>
              <a:rPr lang="en-US" sz="2000" u="sng" dirty="0"/>
              <a:t>https://store.cummins.com/</a:t>
            </a:r>
            <a:endParaRPr lang="en-US" sz="2000" dirty="0"/>
          </a:p>
        </p:txBody>
      </p:sp>
      <p:sp>
        <p:nvSpPr>
          <p:cNvPr id="5" name="Rectangle 4">
            <a:hlinkClick r:id="rId2"/>
            <a:extLst>
              <a:ext uri="{FF2B5EF4-FFF2-40B4-BE49-F238E27FC236}">
                <a16:creationId xmlns:a16="http://schemas.microsoft.com/office/drawing/2014/main" id="{FCAD9E8A-4698-4E41-8414-AF517854F104}"/>
              </a:ext>
            </a:extLst>
          </p:cNvPr>
          <p:cNvSpPr/>
          <p:nvPr/>
        </p:nvSpPr>
        <p:spPr>
          <a:xfrm>
            <a:off x="2167847" y="3945276"/>
            <a:ext cx="9122453" cy="390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3"/>
            <a:extLst>
              <a:ext uri="{FF2B5EF4-FFF2-40B4-BE49-F238E27FC236}">
                <a16:creationId xmlns:a16="http://schemas.microsoft.com/office/drawing/2014/main" id="{DEC8AE81-82A4-4FDE-9ABD-3EF6AF633D4A}"/>
              </a:ext>
            </a:extLst>
          </p:cNvPr>
          <p:cNvSpPr/>
          <p:nvPr/>
        </p:nvSpPr>
        <p:spPr>
          <a:xfrm>
            <a:off x="6780944" y="5188449"/>
            <a:ext cx="2537717" cy="256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a:extLst>
              <a:ext uri="{FF2B5EF4-FFF2-40B4-BE49-F238E27FC236}">
                <a16:creationId xmlns:a16="http://schemas.microsoft.com/office/drawing/2014/main" id="{656CB9D6-5F8B-4A36-B947-0214C007F688}"/>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latin typeface="Arial" panose="020B0604020202020204" pitchFamily="34" charset="0"/>
                <a:cs typeface="Arial" panose="020B0604020202020204" pitchFamily="34" charset="0"/>
              </a:rPr>
              <a:t>Public</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3271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Diagnosti</a:t>
            </a:r>
            <a:r>
              <a:rPr lang="en-US" dirty="0"/>
              <a:t>c Tests</a:t>
            </a:r>
            <a:endParaRPr lang="en-US" b="1" dirty="0"/>
          </a:p>
        </p:txBody>
      </p:sp>
      <p:sp>
        <p:nvSpPr>
          <p:cNvPr id="3" name="Content Placeholder 2"/>
          <p:cNvSpPr>
            <a:spLocks noGrp="1"/>
          </p:cNvSpPr>
          <p:nvPr>
            <p:ph idx="1"/>
          </p:nvPr>
        </p:nvSpPr>
        <p:spPr>
          <a:xfrm>
            <a:off x="7087550" y="1259732"/>
            <a:ext cx="4868972" cy="1229605"/>
          </a:xfrm>
        </p:spPr>
        <p:txBody>
          <a:bodyPr/>
          <a:lstStyle/>
          <a:p>
            <a:r>
              <a:rPr lang="en-US" sz="2400" dirty="0"/>
              <a:t>When clicking on a specific diagnostic test in the Diagnostic Tests screen the user is taken to the selected diagnostic test with instructions, possibly indicators with check boxes, and the status box.</a:t>
            </a:r>
          </a:p>
          <a:p>
            <a:r>
              <a:rPr lang="en-US" sz="2400" dirty="0"/>
              <a:t>The user should follow the pre-conditions outlined in the Instructions section before trying to start any diagnostic test in order to avoid any issues with starting or running the diagnostic test. </a:t>
            </a:r>
          </a:p>
        </p:txBody>
      </p:sp>
      <p:sp>
        <p:nvSpPr>
          <p:cNvPr id="8" name="Slide Number Placeholder 7"/>
          <p:cNvSpPr>
            <a:spLocks noGrp="1"/>
          </p:cNvSpPr>
          <p:nvPr>
            <p:ph type="sldNum" sz="quarter" idx="4"/>
          </p:nvPr>
        </p:nvSpPr>
        <p:spPr/>
        <p:txBody>
          <a:bodyPr/>
          <a:lstStyle/>
          <a:p>
            <a:fld id="{E6B12F72-1F04-4DFF-871D-B3B495007E36}" type="slidenum">
              <a:rPr lang="en-US" smtClean="0"/>
              <a:t>70</a:t>
            </a:fld>
            <a:endParaRPr lang="en-US"/>
          </a:p>
        </p:txBody>
      </p:sp>
      <p:pic>
        <p:nvPicPr>
          <p:cNvPr id="7" name="Picture 6">
            <a:extLst>
              <a:ext uri="{FF2B5EF4-FFF2-40B4-BE49-F238E27FC236}">
                <a16:creationId xmlns:a16="http://schemas.microsoft.com/office/drawing/2014/main" id="{176B8EBE-6325-4A91-A903-67FEE7A83984}"/>
              </a:ext>
            </a:extLst>
          </p:cNvPr>
          <p:cNvPicPr>
            <a:picLocks noChangeAspect="1"/>
          </p:cNvPicPr>
          <p:nvPr/>
        </p:nvPicPr>
        <p:blipFill>
          <a:blip r:embed="rId2"/>
          <a:stretch>
            <a:fillRect/>
          </a:stretch>
        </p:blipFill>
        <p:spPr>
          <a:xfrm>
            <a:off x="761724" y="1259731"/>
            <a:ext cx="2660650" cy="5115525"/>
          </a:xfrm>
          <a:prstGeom prst="rect">
            <a:avLst/>
          </a:prstGeom>
        </p:spPr>
      </p:pic>
      <p:pic>
        <p:nvPicPr>
          <p:cNvPr id="9" name="Picture 8">
            <a:extLst>
              <a:ext uri="{FF2B5EF4-FFF2-40B4-BE49-F238E27FC236}">
                <a16:creationId xmlns:a16="http://schemas.microsoft.com/office/drawing/2014/main" id="{F4A3D9A9-6007-4904-9887-34BF0497A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9687" y="1259730"/>
            <a:ext cx="3270549" cy="5115525"/>
          </a:xfrm>
          <a:prstGeom prst="rect">
            <a:avLst/>
          </a:prstGeom>
        </p:spPr>
      </p:pic>
    </p:spTree>
    <p:extLst>
      <p:ext uri="{BB962C8B-B14F-4D97-AF65-F5344CB8AC3E}">
        <p14:creationId xmlns:p14="http://schemas.microsoft.com/office/powerpoint/2010/main" val="11150357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Diagnosti</a:t>
            </a:r>
            <a:r>
              <a:rPr lang="en-US" dirty="0"/>
              <a:t>c Tests</a:t>
            </a:r>
            <a:endParaRPr lang="en-US" b="1" dirty="0"/>
          </a:p>
        </p:txBody>
      </p:sp>
      <p:sp>
        <p:nvSpPr>
          <p:cNvPr id="3" name="Content Placeholder 2"/>
          <p:cNvSpPr>
            <a:spLocks noGrp="1"/>
          </p:cNvSpPr>
          <p:nvPr>
            <p:ph idx="1"/>
          </p:nvPr>
        </p:nvSpPr>
        <p:spPr>
          <a:xfrm>
            <a:off x="6112881" y="1391952"/>
            <a:ext cx="4868972" cy="1229605"/>
          </a:xfrm>
        </p:spPr>
        <p:txBody>
          <a:bodyPr/>
          <a:lstStyle/>
          <a:p>
            <a:r>
              <a:rPr lang="en-US" sz="2400" dirty="0"/>
              <a:t>The user can go to the diagnostic test controls screen by clicking on the red button in the Chyron</a:t>
            </a:r>
          </a:p>
        </p:txBody>
      </p:sp>
      <p:sp>
        <p:nvSpPr>
          <p:cNvPr id="8" name="Slide Number Placeholder 7"/>
          <p:cNvSpPr>
            <a:spLocks noGrp="1"/>
          </p:cNvSpPr>
          <p:nvPr>
            <p:ph type="sldNum" sz="quarter" idx="4"/>
          </p:nvPr>
        </p:nvSpPr>
        <p:spPr/>
        <p:txBody>
          <a:bodyPr/>
          <a:lstStyle/>
          <a:p>
            <a:fld id="{E6B12F72-1F04-4DFF-871D-B3B495007E36}" type="slidenum">
              <a:rPr lang="en-US" smtClean="0"/>
              <a:t>71</a:t>
            </a:fld>
            <a:endParaRPr lang="en-US"/>
          </a:p>
        </p:txBody>
      </p:sp>
      <p:pic>
        <p:nvPicPr>
          <p:cNvPr id="10" name="Picture 9">
            <a:extLst>
              <a:ext uri="{FF2B5EF4-FFF2-40B4-BE49-F238E27FC236}">
                <a16:creationId xmlns:a16="http://schemas.microsoft.com/office/drawing/2014/main" id="{329DDF9B-82F4-4C49-AABD-F3D33622A28A}"/>
              </a:ext>
            </a:extLst>
          </p:cNvPr>
          <p:cNvPicPr>
            <a:picLocks noChangeAspect="1"/>
          </p:cNvPicPr>
          <p:nvPr/>
        </p:nvPicPr>
        <p:blipFill>
          <a:blip r:embed="rId2"/>
          <a:stretch>
            <a:fillRect/>
          </a:stretch>
        </p:blipFill>
        <p:spPr>
          <a:xfrm>
            <a:off x="2368620" y="1267664"/>
            <a:ext cx="2606653" cy="5115525"/>
          </a:xfrm>
          <a:prstGeom prst="rect">
            <a:avLst/>
          </a:prstGeom>
        </p:spPr>
      </p:pic>
      <p:sp>
        <p:nvSpPr>
          <p:cNvPr id="11" name="Rectangle 10">
            <a:extLst>
              <a:ext uri="{FF2B5EF4-FFF2-40B4-BE49-F238E27FC236}">
                <a16:creationId xmlns:a16="http://schemas.microsoft.com/office/drawing/2014/main" id="{448C5079-BDE4-401A-8B40-FBEE4DCDA7F6}"/>
              </a:ext>
            </a:extLst>
          </p:cNvPr>
          <p:cNvSpPr/>
          <p:nvPr/>
        </p:nvSpPr>
        <p:spPr bwMode="auto">
          <a:xfrm>
            <a:off x="4444047" y="5756274"/>
            <a:ext cx="531226" cy="379083"/>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3642813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Diagnosti</a:t>
            </a:r>
            <a:r>
              <a:rPr lang="en-US" dirty="0"/>
              <a:t>c Tests</a:t>
            </a:r>
            <a:endParaRPr lang="en-US" b="1" dirty="0"/>
          </a:p>
        </p:txBody>
      </p:sp>
      <p:sp>
        <p:nvSpPr>
          <p:cNvPr id="3" name="Content Placeholder 2"/>
          <p:cNvSpPr>
            <a:spLocks noGrp="1"/>
          </p:cNvSpPr>
          <p:nvPr>
            <p:ph idx="1"/>
          </p:nvPr>
        </p:nvSpPr>
        <p:spPr>
          <a:xfrm>
            <a:off x="6950310" y="1267664"/>
            <a:ext cx="4542399" cy="3186770"/>
          </a:xfrm>
        </p:spPr>
        <p:txBody>
          <a:bodyPr/>
          <a:lstStyle/>
          <a:p>
            <a:r>
              <a:rPr lang="en-US" sz="2400" dirty="0"/>
              <a:t>The Diagnostic Test Controls chyron allows the user to start and stop the test</a:t>
            </a:r>
          </a:p>
          <a:p>
            <a:r>
              <a:rPr lang="en-US" sz="2400" dirty="0"/>
              <a:t>The Status box displays the diagnostic test status.</a:t>
            </a:r>
          </a:p>
        </p:txBody>
      </p:sp>
      <p:sp>
        <p:nvSpPr>
          <p:cNvPr id="8" name="Slide Number Placeholder 7"/>
          <p:cNvSpPr>
            <a:spLocks noGrp="1"/>
          </p:cNvSpPr>
          <p:nvPr>
            <p:ph type="sldNum" sz="quarter" idx="4"/>
          </p:nvPr>
        </p:nvSpPr>
        <p:spPr/>
        <p:txBody>
          <a:bodyPr/>
          <a:lstStyle/>
          <a:p>
            <a:fld id="{E6B12F72-1F04-4DFF-871D-B3B495007E36}" type="slidenum">
              <a:rPr lang="en-US" smtClean="0"/>
              <a:t>72</a:t>
            </a:fld>
            <a:endParaRPr lang="en-US"/>
          </a:p>
        </p:txBody>
      </p:sp>
      <p:pic>
        <p:nvPicPr>
          <p:cNvPr id="5" name="Picture 4">
            <a:extLst>
              <a:ext uri="{FF2B5EF4-FFF2-40B4-BE49-F238E27FC236}">
                <a16:creationId xmlns:a16="http://schemas.microsoft.com/office/drawing/2014/main" id="{5931B3EC-FAC3-4B27-A86B-7A50C255D20F}"/>
              </a:ext>
            </a:extLst>
          </p:cNvPr>
          <p:cNvPicPr>
            <a:picLocks noChangeAspect="1"/>
          </p:cNvPicPr>
          <p:nvPr/>
        </p:nvPicPr>
        <p:blipFill>
          <a:blip r:embed="rId2"/>
          <a:stretch>
            <a:fillRect/>
          </a:stretch>
        </p:blipFill>
        <p:spPr>
          <a:xfrm>
            <a:off x="3919382" y="1267664"/>
            <a:ext cx="2492224" cy="5107594"/>
          </a:xfrm>
          <a:prstGeom prst="rect">
            <a:avLst/>
          </a:prstGeom>
        </p:spPr>
      </p:pic>
      <p:pic>
        <p:nvPicPr>
          <p:cNvPr id="4" name="Picture 3">
            <a:extLst>
              <a:ext uri="{FF2B5EF4-FFF2-40B4-BE49-F238E27FC236}">
                <a16:creationId xmlns:a16="http://schemas.microsoft.com/office/drawing/2014/main" id="{719331F6-9292-4E8D-B668-7DBF11220B5D}"/>
              </a:ext>
            </a:extLst>
          </p:cNvPr>
          <p:cNvPicPr>
            <a:picLocks noChangeAspect="1"/>
          </p:cNvPicPr>
          <p:nvPr/>
        </p:nvPicPr>
        <p:blipFill>
          <a:blip r:embed="rId3"/>
          <a:stretch>
            <a:fillRect/>
          </a:stretch>
        </p:blipFill>
        <p:spPr>
          <a:xfrm>
            <a:off x="888454" y="1267664"/>
            <a:ext cx="2492224" cy="5107594"/>
          </a:xfrm>
          <a:prstGeom prst="rect">
            <a:avLst/>
          </a:prstGeom>
        </p:spPr>
      </p:pic>
    </p:spTree>
    <p:extLst>
      <p:ext uri="{BB962C8B-B14F-4D97-AF65-F5344CB8AC3E}">
        <p14:creationId xmlns:p14="http://schemas.microsoft.com/office/powerpoint/2010/main" val="19424513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Trip Information</a:t>
            </a:r>
          </a:p>
        </p:txBody>
      </p:sp>
      <p:sp>
        <p:nvSpPr>
          <p:cNvPr id="3" name="Content Placeholder 2"/>
          <p:cNvSpPr>
            <a:spLocks noGrp="1"/>
          </p:cNvSpPr>
          <p:nvPr>
            <p:ph idx="1"/>
          </p:nvPr>
        </p:nvSpPr>
        <p:spPr>
          <a:xfrm>
            <a:off x="6950310" y="1267664"/>
            <a:ext cx="4542399" cy="3186770"/>
          </a:xfrm>
        </p:spPr>
        <p:txBody>
          <a:bodyPr/>
          <a:lstStyle/>
          <a:p>
            <a:r>
              <a:rPr lang="en-US" sz="2400" dirty="0"/>
              <a:t>Clicking on Trip Information on the ECM Device Dashboard the user is taken to the Trip Information screen where the user can chose the required trip information </a:t>
            </a:r>
          </a:p>
          <a:p>
            <a:r>
              <a:rPr lang="en-US" sz="2400" dirty="0"/>
              <a:t>User can enable the trip fuel report</a:t>
            </a:r>
          </a:p>
          <a:p>
            <a:r>
              <a:rPr lang="en-US" sz="2400" dirty="0"/>
              <a:t>User can reset the trip information</a:t>
            </a:r>
          </a:p>
        </p:txBody>
      </p:sp>
      <p:sp>
        <p:nvSpPr>
          <p:cNvPr id="8" name="Slide Number Placeholder 7"/>
          <p:cNvSpPr>
            <a:spLocks noGrp="1"/>
          </p:cNvSpPr>
          <p:nvPr>
            <p:ph type="sldNum" sz="quarter" idx="4"/>
          </p:nvPr>
        </p:nvSpPr>
        <p:spPr/>
        <p:txBody>
          <a:bodyPr/>
          <a:lstStyle/>
          <a:p>
            <a:fld id="{E6B12F72-1F04-4DFF-871D-B3B495007E36}" type="slidenum">
              <a:rPr lang="en-US" smtClean="0"/>
              <a:t>73</a:t>
            </a:fld>
            <a:endParaRPr lang="en-US"/>
          </a:p>
        </p:txBody>
      </p:sp>
      <p:pic>
        <p:nvPicPr>
          <p:cNvPr id="6" name="Picture 5">
            <a:extLst>
              <a:ext uri="{FF2B5EF4-FFF2-40B4-BE49-F238E27FC236}">
                <a16:creationId xmlns:a16="http://schemas.microsoft.com/office/drawing/2014/main" id="{51D22B54-FC8F-4E19-8569-B6FCB028C516}"/>
              </a:ext>
            </a:extLst>
          </p:cNvPr>
          <p:cNvPicPr>
            <a:picLocks noChangeAspect="1"/>
          </p:cNvPicPr>
          <p:nvPr/>
        </p:nvPicPr>
        <p:blipFill>
          <a:blip r:embed="rId2"/>
          <a:stretch>
            <a:fillRect/>
          </a:stretch>
        </p:blipFill>
        <p:spPr>
          <a:xfrm>
            <a:off x="977073" y="1267664"/>
            <a:ext cx="2474083" cy="5107594"/>
          </a:xfrm>
          <a:prstGeom prst="rect">
            <a:avLst/>
          </a:prstGeom>
        </p:spPr>
      </p:pic>
      <p:pic>
        <p:nvPicPr>
          <p:cNvPr id="7" name="Picture 6">
            <a:extLst>
              <a:ext uri="{FF2B5EF4-FFF2-40B4-BE49-F238E27FC236}">
                <a16:creationId xmlns:a16="http://schemas.microsoft.com/office/drawing/2014/main" id="{E541CF75-AA89-483E-8ABB-D0D74D4E3AFF}"/>
              </a:ext>
            </a:extLst>
          </p:cNvPr>
          <p:cNvPicPr>
            <a:picLocks noChangeAspect="1"/>
          </p:cNvPicPr>
          <p:nvPr/>
        </p:nvPicPr>
        <p:blipFill>
          <a:blip r:embed="rId3"/>
          <a:stretch>
            <a:fillRect/>
          </a:stretch>
        </p:blipFill>
        <p:spPr>
          <a:xfrm>
            <a:off x="4007405" y="1267664"/>
            <a:ext cx="2468572" cy="5107594"/>
          </a:xfrm>
          <a:prstGeom prst="rect">
            <a:avLst/>
          </a:prstGeom>
        </p:spPr>
      </p:pic>
    </p:spTree>
    <p:extLst>
      <p:ext uri="{BB962C8B-B14F-4D97-AF65-F5344CB8AC3E}">
        <p14:creationId xmlns:p14="http://schemas.microsoft.com/office/powerpoint/2010/main" val="23528550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Images &amp; Templates</a:t>
            </a:r>
          </a:p>
        </p:txBody>
      </p:sp>
      <p:sp>
        <p:nvSpPr>
          <p:cNvPr id="3" name="Content Placeholder 2"/>
          <p:cNvSpPr>
            <a:spLocks noGrp="1"/>
          </p:cNvSpPr>
          <p:nvPr>
            <p:ph idx="1"/>
          </p:nvPr>
        </p:nvSpPr>
        <p:spPr>
          <a:xfrm>
            <a:off x="6950310" y="1267664"/>
            <a:ext cx="4542399" cy="3186770"/>
          </a:xfrm>
        </p:spPr>
        <p:txBody>
          <a:bodyPr/>
          <a:lstStyle/>
          <a:p>
            <a:r>
              <a:rPr lang="en-US" sz="2400" dirty="0"/>
              <a:t>Clicking on Images &amp; Templates on the ECM Device Dashboard the user is taken to the Images and Templates screen where the user can manage available Images or Templates</a:t>
            </a:r>
          </a:p>
          <a:p>
            <a:r>
              <a:rPr lang="en-US" sz="2400" dirty="0"/>
              <a:t>Clicking on Images shows all captured images for the connected ESN</a:t>
            </a:r>
          </a:p>
          <a:p>
            <a:r>
              <a:rPr lang="en-US" sz="2400" dirty="0"/>
              <a:t>User can also search the Images or change the Sort order</a:t>
            </a:r>
          </a:p>
        </p:txBody>
      </p:sp>
      <p:sp>
        <p:nvSpPr>
          <p:cNvPr id="8" name="Slide Number Placeholder 7"/>
          <p:cNvSpPr>
            <a:spLocks noGrp="1"/>
          </p:cNvSpPr>
          <p:nvPr>
            <p:ph type="sldNum" sz="quarter" idx="4"/>
          </p:nvPr>
        </p:nvSpPr>
        <p:spPr/>
        <p:txBody>
          <a:bodyPr/>
          <a:lstStyle/>
          <a:p>
            <a:fld id="{E6B12F72-1F04-4DFF-871D-B3B495007E36}" type="slidenum">
              <a:rPr lang="en-US" smtClean="0"/>
              <a:t>74</a:t>
            </a:fld>
            <a:endParaRPr lang="en-US"/>
          </a:p>
        </p:txBody>
      </p:sp>
      <p:pic>
        <p:nvPicPr>
          <p:cNvPr id="5" name="Picture 4">
            <a:extLst>
              <a:ext uri="{FF2B5EF4-FFF2-40B4-BE49-F238E27FC236}">
                <a16:creationId xmlns:a16="http://schemas.microsoft.com/office/drawing/2014/main" id="{E36A2280-507C-4FE5-A3E5-3C8C0C4C898C}"/>
              </a:ext>
            </a:extLst>
          </p:cNvPr>
          <p:cNvPicPr>
            <a:picLocks noChangeAspect="1"/>
          </p:cNvPicPr>
          <p:nvPr/>
        </p:nvPicPr>
        <p:blipFill>
          <a:blip r:embed="rId2"/>
          <a:stretch>
            <a:fillRect/>
          </a:stretch>
        </p:blipFill>
        <p:spPr>
          <a:xfrm>
            <a:off x="1021290" y="1213859"/>
            <a:ext cx="2563507" cy="5267064"/>
          </a:xfrm>
          <a:prstGeom prst="rect">
            <a:avLst/>
          </a:prstGeom>
        </p:spPr>
      </p:pic>
      <p:pic>
        <p:nvPicPr>
          <p:cNvPr id="9" name="Picture 8">
            <a:extLst>
              <a:ext uri="{FF2B5EF4-FFF2-40B4-BE49-F238E27FC236}">
                <a16:creationId xmlns:a16="http://schemas.microsoft.com/office/drawing/2014/main" id="{AEE7B76A-ACF2-4B15-8B1C-9ABF6C071F78}"/>
              </a:ext>
            </a:extLst>
          </p:cNvPr>
          <p:cNvPicPr>
            <a:picLocks noChangeAspect="1"/>
          </p:cNvPicPr>
          <p:nvPr/>
        </p:nvPicPr>
        <p:blipFill>
          <a:blip r:embed="rId3"/>
          <a:stretch>
            <a:fillRect/>
          </a:stretch>
        </p:blipFill>
        <p:spPr>
          <a:xfrm>
            <a:off x="3902440" y="1195818"/>
            <a:ext cx="2566784" cy="5267064"/>
          </a:xfrm>
          <a:prstGeom prst="rect">
            <a:avLst/>
          </a:prstGeom>
        </p:spPr>
      </p:pic>
    </p:spTree>
    <p:extLst>
      <p:ext uri="{BB962C8B-B14F-4D97-AF65-F5344CB8AC3E}">
        <p14:creationId xmlns:p14="http://schemas.microsoft.com/office/powerpoint/2010/main" val="29179529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Images &amp; Templates</a:t>
            </a:r>
          </a:p>
        </p:txBody>
      </p:sp>
      <p:sp>
        <p:nvSpPr>
          <p:cNvPr id="3" name="Content Placeholder 2"/>
          <p:cNvSpPr>
            <a:spLocks noGrp="1"/>
          </p:cNvSpPr>
          <p:nvPr>
            <p:ph idx="1"/>
          </p:nvPr>
        </p:nvSpPr>
        <p:spPr>
          <a:xfrm>
            <a:off x="6950310" y="1267664"/>
            <a:ext cx="4858513" cy="3186770"/>
          </a:xfrm>
        </p:spPr>
        <p:txBody>
          <a:bodyPr/>
          <a:lstStyle/>
          <a:p>
            <a:r>
              <a:rPr lang="en-US" sz="2400" dirty="0"/>
              <a:t>Clicking on an image allows the user to connect to the ECM image which disconnects the user from Engine #1</a:t>
            </a:r>
          </a:p>
          <a:p>
            <a:r>
              <a:rPr lang="en-US" sz="2400" dirty="0"/>
              <a:t>Clicking on the three dots on the left-hand side of the ECM image allows the user to Convert to Template, Share EIF File, and Delete File</a:t>
            </a:r>
          </a:p>
          <a:p>
            <a:r>
              <a:rPr lang="en-US" sz="2400" kern="0" dirty="0">
                <a:sym typeface="Wingdings" panose="05000000000000000000" pitchFamily="2" charset="2"/>
              </a:rPr>
              <a:t>Currently, ECM images created in INSITE can be imported into Guidanz Mobile app, but ECM images created in Guidanz Mobile app cannot be imported into INSITE</a:t>
            </a:r>
          </a:p>
          <a:p>
            <a:endParaRPr lang="en-US" sz="2400" dirty="0"/>
          </a:p>
        </p:txBody>
      </p:sp>
      <p:sp>
        <p:nvSpPr>
          <p:cNvPr id="8" name="Slide Number Placeholder 7"/>
          <p:cNvSpPr>
            <a:spLocks noGrp="1"/>
          </p:cNvSpPr>
          <p:nvPr>
            <p:ph type="sldNum" sz="quarter" idx="4"/>
          </p:nvPr>
        </p:nvSpPr>
        <p:spPr/>
        <p:txBody>
          <a:bodyPr/>
          <a:lstStyle/>
          <a:p>
            <a:fld id="{E6B12F72-1F04-4DFF-871D-B3B495007E36}" type="slidenum">
              <a:rPr lang="en-US" smtClean="0"/>
              <a:t>75</a:t>
            </a:fld>
            <a:endParaRPr lang="en-US"/>
          </a:p>
        </p:txBody>
      </p:sp>
      <p:pic>
        <p:nvPicPr>
          <p:cNvPr id="6" name="Picture 5">
            <a:extLst>
              <a:ext uri="{FF2B5EF4-FFF2-40B4-BE49-F238E27FC236}">
                <a16:creationId xmlns:a16="http://schemas.microsoft.com/office/drawing/2014/main" id="{DD8104C9-4981-4B0D-B5AA-53E96080B850}"/>
              </a:ext>
            </a:extLst>
          </p:cNvPr>
          <p:cNvPicPr>
            <a:picLocks noChangeAspect="1"/>
          </p:cNvPicPr>
          <p:nvPr/>
        </p:nvPicPr>
        <p:blipFill>
          <a:blip r:embed="rId2"/>
          <a:stretch>
            <a:fillRect/>
          </a:stretch>
        </p:blipFill>
        <p:spPr>
          <a:xfrm>
            <a:off x="847993" y="1253733"/>
            <a:ext cx="2486924" cy="5121525"/>
          </a:xfrm>
          <a:prstGeom prst="rect">
            <a:avLst/>
          </a:prstGeom>
        </p:spPr>
      </p:pic>
      <p:pic>
        <p:nvPicPr>
          <p:cNvPr id="7" name="Picture 6">
            <a:extLst>
              <a:ext uri="{FF2B5EF4-FFF2-40B4-BE49-F238E27FC236}">
                <a16:creationId xmlns:a16="http://schemas.microsoft.com/office/drawing/2014/main" id="{64C59902-6731-46EB-886B-15385E5B299D}"/>
              </a:ext>
            </a:extLst>
          </p:cNvPr>
          <p:cNvPicPr>
            <a:picLocks noChangeAspect="1"/>
          </p:cNvPicPr>
          <p:nvPr/>
        </p:nvPicPr>
        <p:blipFill>
          <a:blip r:embed="rId3"/>
          <a:stretch>
            <a:fillRect/>
          </a:stretch>
        </p:blipFill>
        <p:spPr>
          <a:xfrm>
            <a:off x="3654460" y="1290910"/>
            <a:ext cx="2656763" cy="5121525"/>
          </a:xfrm>
          <a:prstGeom prst="rect">
            <a:avLst/>
          </a:prstGeom>
        </p:spPr>
      </p:pic>
      <p:sp>
        <p:nvSpPr>
          <p:cNvPr id="9" name="Rectangle 8">
            <a:extLst>
              <a:ext uri="{FF2B5EF4-FFF2-40B4-BE49-F238E27FC236}">
                <a16:creationId xmlns:a16="http://schemas.microsoft.com/office/drawing/2014/main" id="{7A719F78-D521-4AA0-AFF0-E96AF76ED87E}"/>
              </a:ext>
            </a:extLst>
          </p:cNvPr>
          <p:cNvSpPr/>
          <p:nvPr/>
        </p:nvSpPr>
        <p:spPr bwMode="auto">
          <a:xfrm>
            <a:off x="3654460" y="2664823"/>
            <a:ext cx="349865" cy="385767"/>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358190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Images &amp; Templates</a:t>
            </a:r>
          </a:p>
        </p:txBody>
      </p:sp>
      <p:sp>
        <p:nvSpPr>
          <p:cNvPr id="3" name="Content Placeholder 2"/>
          <p:cNvSpPr>
            <a:spLocks noGrp="1"/>
          </p:cNvSpPr>
          <p:nvPr>
            <p:ph idx="1"/>
          </p:nvPr>
        </p:nvSpPr>
        <p:spPr>
          <a:xfrm>
            <a:off x="7243642" y="1253731"/>
            <a:ext cx="4858513" cy="3186770"/>
          </a:xfrm>
        </p:spPr>
        <p:txBody>
          <a:bodyPr/>
          <a:lstStyle/>
          <a:p>
            <a:r>
              <a:rPr lang="en-US" sz="2400" dirty="0"/>
              <a:t>When user selects to convert image to template, user can change template name and enter template notes</a:t>
            </a:r>
          </a:p>
          <a:p>
            <a:r>
              <a:rPr lang="en-US" sz="2400" dirty="0"/>
              <a:t>Once the template has been created successfully, the user can write it to the ECM </a:t>
            </a:r>
          </a:p>
          <a:p>
            <a:r>
              <a:rPr lang="en-US" sz="2400" kern="0" dirty="0">
                <a:sym typeface="Wingdings" panose="05000000000000000000" pitchFamily="2" charset="2"/>
              </a:rPr>
              <a:t>The user is then taken through the </a:t>
            </a:r>
            <a:r>
              <a:rPr lang="en-US" sz="2400" dirty="0"/>
              <a:t>Key Off/Key On process to save the template to the equipment</a:t>
            </a:r>
            <a:endParaRPr lang="en-US" sz="2400" kern="0" dirty="0">
              <a:sym typeface="Wingdings" panose="05000000000000000000" pitchFamily="2" charset="2"/>
            </a:endParaRPr>
          </a:p>
          <a:p>
            <a:endParaRPr lang="en-US" sz="2400" dirty="0"/>
          </a:p>
        </p:txBody>
      </p:sp>
      <p:sp>
        <p:nvSpPr>
          <p:cNvPr id="8" name="Slide Number Placeholder 7"/>
          <p:cNvSpPr>
            <a:spLocks noGrp="1"/>
          </p:cNvSpPr>
          <p:nvPr>
            <p:ph type="sldNum" sz="quarter" idx="4"/>
          </p:nvPr>
        </p:nvSpPr>
        <p:spPr/>
        <p:txBody>
          <a:bodyPr/>
          <a:lstStyle/>
          <a:p>
            <a:fld id="{E6B12F72-1F04-4DFF-871D-B3B495007E36}" type="slidenum">
              <a:rPr lang="en-US" smtClean="0"/>
              <a:t>76</a:t>
            </a:fld>
            <a:endParaRPr lang="en-US"/>
          </a:p>
        </p:txBody>
      </p:sp>
      <p:pic>
        <p:nvPicPr>
          <p:cNvPr id="4" name="Picture 3">
            <a:extLst>
              <a:ext uri="{FF2B5EF4-FFF2-40B4-BE49-F238E27FC236}">
                <a16:creationId xmlns:a16="http://schemas.microsoft.com/office/drawing/2014/main" id="{DA84C82C-3DE2-405F-9926-E1B32E8F0360}"/>
              </a:ext>
            </a:extLst>
          </p:cNvPr>
          <p:cNvPicPr>
            <a:picLocks noChangeAspect="1"/>
          </p:cNvPicPr>
          <p:nvPr/>
        </p:nvPicPr>
        <p:blipFill>
          <a:blip r:embed="rId2"/>
          <a:stretch>
            <a:fillRect/>
          </a:stretch>
        </p:blipFill>
        <p:spPr>
          <a:xfrm>
            <a:off x="2891558" y="1243408"/>
            <a:ext cx="2128468" cy="5121525"/>
          </a:xfrm>
          <a:prstGeom prst="rect">
            <a:avLst/>
          </a:prstGeom>
        </p:spPr>
      </p:pic>
      <p:pic>
        <p:nvPicPr>
          <p:cNvPr id="5" name="Picture 4">
            <a:extLst>
              <a:ext uri="{FF2B5EF4-FFF2-40B4-BE49-F238E27FC236}">
                <a16:creationId xmlns:a16="http://schemas.microsoft.com/office/drawing/2014/main" id="{2F3C191B-C9C1-4DF9-BFC6-7AE3BF8EF755}"/>
              </a:ext>
            </a:extLst>
          </p:cNvPr>
          <p:cNvPicPr>
            <a:picLocks noChangeAspect="1"/>
          </p:cNvPicPr>
          <p:nvPr/>
        </p:nvPicPr>
        <p:blipFill>
          <a:blip r:embed="rId3"/>
          <a:stretch>
            <a:fillRect/>
          </a:stretch>
        </p:blipFill>
        <p:spPr>
          <a:xfrm>
            <a:off x="5066155" y="1253731"/>
            <a:ext cx="2177487" cy="5121527"/>
          </a:xfrm>
          <a:prstGeom prst="rect">
            <a:avLst/>
          </a:prstGeom>
        </p:spPr>
      </p:pic>
      <p:sp>
        <p:nvSpPr>
          <p:cNvPr id="10" name="Rectangle 9">
            <a:extLst>
              <a:ext uri="{FF2B5EF4-FFF2-40B4-BE49-F238E27FC236}">
                <a16:creationId xmlns:a16="http://schemas.microsoft.com/office/drawing/2014/main" id="{88D7D3C9-00C4-4980-92AB-FB30B2A6C3CC}"/>
              </a:ext>
            </a:extLst>
          </p:cNvPr>
          <p:cNvSpPr/>
          <p:nvPr/>
        </p:nvSpPr>
        <p:spPr bwMode="auto">
          <a:xfrm>
            <a:off x="6681638" y="2880512"/>
            <a:ext cx="538939" cy="890587"/>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9" name="Picture 8">
            <a:extLst>
              <a:ext uri="{FF2B5EF4-FFF2-40B4-BE49-F238E27FC236}">
                <a16:creationId xmlns:a16="http://schemas.microsoft.com/office/drawing/2014/main" id="{F9213758-E146-4D18-9EC7-76AF333DB237}"/>
              </a:ext>
            </a:extLst>
          </p:cNvPr>
          <p:cNvPicPr>
            <a:picLocks noChangeAspect="1"/>
          </p:cNvPicPr>
          <p:nvPr/>
        </p:nvPicPr>
        <p:blipFill>
          <a:blip r:embed="rId4"/>
          <a:stretch>
            <a:fillRect/>
          </a:stretch>
        </p:blipFill>
        <p:spPr>
          <a:xfrm>
            <a:off x="188666" y="1231626"/>
            <a:ext cx="2656763" cy="5121525"/>
          </a:xfrm>
          <a:prstGeom prst="rect">
            <a:avLst/>
          </a:prstGeom>
        </p:spPr>
      </p:pic>
      <p:sp>
        <p:nvSpPr>
          <p:cNvPr id="11" name="Rectangle 10">
            <a:extLst>
              <a:ext uri="{FF2B5EF4-FFF2-40B4-BE49-F238E27FC236}">
                <a16:creationId xmlns:a16="http://schemas.microsoft.com/office/drawing/2014/main" id="{DD29B230-5510-4107-881F-0A66D0B8D522}"/>
              </a:ext>
            </a:extLst>
          </p:cNvPr>
          <p:cNvSpPr/>
          <p:nvPr/>
        </p:nvSpPr>
        <p:spPr bwMode="auto">
          <a:xfrm>
            <a:off x="229336" y="2668165"/>
            <a:ext cx="215987" cy="385767"/>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598600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Images &amp; Templates</a:t>
            </a:r>
          </a:p>
        </p:txBody>
      </p:sp>
      <p:sp>
        <p:nvSpPr>
          <p:cNvPr id="3" name="Content Placeholder 2"/>
          <p:cNvSpPr>
            <a:spLocks noGrp="1"/>
          </p:cNvSpPr>
          <p:nvPr>
            <p:ph idx="1"/>
          </p:nvPr>
        </p:nvSpPr>
        <p:spPr>
          <a:xfrm>
            <a:off x="8165459" y="994217"/>
            <a:ext cx="3524402" cy="3186770"/>
          </a:xfrm>
        </p:spPr>
        <p:txBody>
          <a:bodyPr/>
          <a:lstStyle/>
          <a:p>
            <a:r>
              <a:rPr lang="en-US" sz="2400" dirty="0"/>
              <a:t>To send an image to another user, in History and Templates click on Images</a:t>
            </a:r>
          </a:p>
          <a:p>
            <a:r>
              <a:rPr lang="en-US" sz="2400" dirty="0"/>
              <a:t>Go to the image user wants to share</a:t>
            </a:r>
          </a:p>
          <a:p>
            <a:r>
              <a:rPr lang="en-US" sz="2400" dirty="0"/>
              <a:t>Click on the three dots to the left of the image</a:t>
            </a:r>
          </a:p>
          <a:p>
            <a:r>
              <a:rPr lang="en-US" sz="2400" dirty="0"/>
              <a:t>Select Share EIF File</a:t>
            </a:r>
          </a:p>
          <a:p>
            <a:r>
              <a:rPr lang="en-US" sz="2400" dirty="0"/>
              <a:t>Select the default email client to send to another user</a:t>
            </a:r>
          </a:p>
          <a:p>
            <a:endParaRPr lang="en-US" sz="2400" kern="0" dirty="0">
              <a:sym typeface="Wingdings" panose="05000000000000000000" pitchFamily="2" charset="2"/>
            </a:endParaRPr>
          </a:p>
          <a:p>
            <a:endParaRPr lang="en-US" sz="2400" dirty="0"/>
          </a:p>
        </p:txBody>
      </p:sp>
      <p:sp>
        <p:nvSpPr>
          <p:cNvPr id="8" name="Slide Number Placeholder 7"/>
          <p:cNvSpPr>
            <a:spLocks noGrp="1"/>
          </p:cNvSpPr>
          <p:nvPr>
            <p:ph type="sldNum" sz="quarter" idx="4"/>
          </p:nvPr>
        </p:nvSpPr>
        <p:spPr/>
        <p:txBody>
          <a:bodyPr/>
          <a:lstStyle/>
          <a:p>
            <a:fld id="{E6B12F72-1F04-4DFF-871D-B3B495007E36}" type="slidenum">
              <a:rPr lang="en-US" smtClean="0"/>
              <a:t>77</a:t>
            </a:fld>
            <a:endParaRPr lang="en-US"/>
          </a:p>
        </p:txBody>
      </p:sp>
      <p:pic>
        <p:nvPicPr>
          <p:cNvPr id="13" name="Picture 12" descr="A screenshot of a cell phone&#10;&#10;Description automatically generated">
            <a:extLst>
              <a:ext uri="{FF2B5EF4-FFF2-40B4-BE49-F238E27FC236}">
                <a16:creationId xmlns:a16="http://schemas.microsoft.com/office/drawing/2014/main" id="{6671B44B-17C0-4985-8CA3-9D6DEED1C1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971" y="1475998"/>
            <a:ext cx="2330381" cy="4790229"/>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D8A99194-76A6-4DAC-8A49-BAA9B92ED9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093" y="1446500"/>
            <a:ext cx="2281615" cy="4689987"/>
          </a:xfrm>
          <a:prstGeom prst="rect">
            <a:avLst/>
          </a:prstGeom>
        </p:spPr>
      </p:pic>
      <p:sp>
        <p:nvSpPr>
          <p:cNvPr id="10" name="Rectangle 9">
            <a:extLst>
              <a:ext uri="{FF2B5EF4-FFF2-40B4-BE49-F238E27FC236}">
                <a16:creationId xmlns:a16="http://schemas.microsoft.com/office/drawing/2014/main" id="{88D7D3C9-00C4-4980-92AB-FB30B2A6C3CC}"/>
              </a:ext>
            </a:extLst>
          </p:cNvPr>
          <p:cNvSpPr/>
          <p:nvPr/>
        </p:nvSpPr>
        <p:spPr bwMode="auto">
          <a:xfrm>
            <a:off x="3112971" y="2723535"/>
            <a:ext cx="293442" cy="432620"/>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6" name="Rectangle 15">
            <a:extLst>
              <a:ext uri="{FF2B5EF4-FFF2-40B4-BE49-F238E27FC236}">
                <a16:creationId xmlns:a16="http://schemas.microsoft.com/office/drawing/2014/main" id="{B4209A23-F449-490C-AB80-6A054F299F14}"/>
              </a:ext>
            </a:extLst>
          </p:cNvPr>
          <p:cNvSpPr/>
          <p:nvPr/>
        </p:nvSpPr>
        <p:spPr bwMode="auto">
          <a:xfrm>
            <a:off x="5888335" y="3820991"/>
            <a:ext cx="1918477" cy="432620"/>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5" name="Picture 4" descr="Text&#10;&#10;Description automatically generated">
            <a:extLst>
              <a:ext uri="{FF2B5EF4-FFF2-40B4-BE49-F238E27FC236}">
                <a16:creationId xmlns:a16="http://schemas.microsoft.com/office/drawing/2014/main" id="{DA88DED8-86BE-4DCA-84C5-317650044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732" y="1446500"/>
            <a:ext cx="2344732" cy="4819727"/>
          </a:xfrm>
          <a:prstGeom prst="rect">
            <a:avLst/>
          </a:prstGeom>
        </p:spPr>
      </p:pic>
    </p:spTree>
    <p:extLst>
      <p:ext uri="{BB962C8B-B14F-4D97-AF65-F5344CB8AC3E}">
        <p14:creationId xmlns:p14="http://schemas.microsoft.com/office/powerpoint/2010/main" val="4195896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Images &amp; Templates</a:t>
            </a:r>
          </a:p>
        </p:txBody>
      </p:sp>
      <p:sp>
        <p:nvSpPr>
          <p:cNvPr id="3" name="Content Placeholder 2"/>
          <p:cNvSpPr>
            <a:spLocks noGrp="1"/>
          </p:cNvSpPr>
          <p:nvPr>
            <p:ph idx="1"/>
          </p:nvPr>
        </p:nvSpPr>
        <p:spPr>
          <a:xfrm>
            <a:off x="8245319" y="969970"/>
            <a:ext cx="3524402" cy="3186770"/>
          </a:xfrm>
        </p:spPr>
        <p:txBody>
          <a:bodyPr/>
          <a:lstStyle/>
          <a:p>
            <a:r>
              <a:rPr lang="en-US" sz="2400" dirty="0"/>
              <a:t>To receive a image to import into Guidanz Mobile app, open an email client</a:t>
            </a:r>
          </a:p>
          <a:p>
            <a:r>
              <a:rPr lang="en-US" sz="2400" kern="0" dirty="0">
                <a:sym typeface="Wingdings" panose="05000000000000000000" pitchFamily="2" charset="2"/>
              </a:rPr>
              <a:t>Select the email and click on the image in </a:t>
            </a:r>
            <a:r>
              <a:rPr lang="en-US" sz="2400" kern="0" dirty="0" err="1">
                <a:sym typeface="Wingdings" panose="05000000000000000000" pitchFamily="2" charset="2"/>
              </a:rPr>
              <a:t>eif</a:t>
            </a:r>
            <a:r>
              <a:rPr lang="en-US" sz="2400" kern="0" dirty="0">
                <a:sym typeface="Wingdings" panose="05000000000000000000" pitchFamily="2" charset="2"/>
              </a:rPr>
              <a:t> format</a:t>
            </a:r>
          </a:p>
          <a:p>
            <a:r>
              <a:rPr lang="en-US" sz="2400" kern="0" dirty="0">
                <a:sym typeface="Wingdings" panose="05000000000000000000" pitchFamily="2" charset="2"/>
              </a:rPr>
              <a:t>If available, click on Copy to Guidanz, or search </a:t>
            </a:r>
            <a:r>
              <a:rPr lang="en-US" sz="2400" kern="0" dirty="0"/>
              <a:t>for the app through More options to import</a:t>
            </a:r>
            <a:endParaRPr lang="en-US" sz="2400" kern="0" dirty="0">
              <a:sym typeface="Wingdings" panose="05000000000000000000" pitchFamily="2" charset="2"/>
            </a:endParaRPr>
          </a:p>
          <a:p>
            <a:r>
              <a:rPr lang="en-US" sz="2400" kern="0" dirty="0">
                <a:sym typeface="Wingdings" panose="05000000000000000000" pitchFamily="2" charset="2"/>
              </a:rPr>
              <a:t>The user is then asked to Import</a:t>
            </a:r>
          </a:p>
          <a:p>
            <a:endParaRPr lang="en-US" sz="2400" kern="0" dirty="0">
              <a:sym typeface="Wingdings" panose="05000000000000000000" pitchFamily="2" charset="2"/>
            </a:endParaRPr>
          </a:p>
          <a:p>
            <a:endParaRPr lang="en-US" sz="2400" dirty="0"/>
          </a:p>
        </p:txBody>
      </p:sp>
      <p:sp>
        <p:nvSpPr>
          <p:cNvPr id="8" name="Slide Number Placeholder 7"/>
          <p:cNvSpPr>
            <a:spLocks noGrp="1"/>
          </p:cNvSpPr>
          <p:nvPr>
            <p:ph type="sldNum" sz="quarter" idx="4"/>
          </p:nvPr>
        </p:nvSpPr>
        <p:spPr/>
        <p:txBody>
          <a:bodyPr/>
          <a:lstStyle/>
          <a:p>
            <a:fld id="{E6B12F72-1F04-4DFF-871D-B3B495007E36}" type="slidenum">
              <a:rPr lang="en-US" smtClean="0"/>
              <a:t>78</a:t>
            </a:fld>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53448F9F-DCFD-4E02-9425-7AD8A5EF3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676" y="1255586"/>
            <a:ext cx="2323760" cy="5029200"/>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11077021-F3BC-4E80-B951-9F44FD4AB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3333" y="1276893"/>
            <a:ext cx="2323760" cy="5029200"/>
          </a:xfrm>
          <a:prstGeom prst="rect">
            <a:avLst/>
          </a:prstGeom>
        </p:spPr>
      </p:pic>
      <p:pic>
        <p:nvPicPr>
          <p:cNvPr id="17" name="Picture 16" descr="A picture containing indoor, sitting, monitor, photo&#10;&#10;Description automatically generated">
            <a:extLst>
              <a:ext uri="{FF2B5EF4-FFF2-40B4-BE49-F238E27FC236}">
                <a16:creationId xmlns:a16="http://schemas.microsoft.com/office/drawing/2014/main" id="{38391BD7-8B0A-4C1B-B320-1DC2072EA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6" y="1267664"/>
            <a:ext cx="2359983" cy="5107594"/>
          </a:xfrm>
          <a:prstGeom prst="rect">
            <a:avLst/>
          </a:prstGeom>
        </p:spPr>
      </p:pic>
      <p:sp>
        <p:nvSpPr>
          <p:cNvPr id="9" name="Rectangle 8">
            <a:extLst>
              <a:ext uri="{FF2B5EF4-FFF2-40B4-BE49-F238E27FC236}">
                <a16:creationId xmlns:a16="http://schemas.microsoft.com/office/drawing/2014/main" id="{D0E8234C-ECF1-416B-800E-B68A048F32E4}"/>
              </a:ext>
            </a:extLst>
          </p:cNvPr>
          <p:cNvSpPr/>
          <p:nvPr/>
        </p:nvSpPr>
        <p:spPr bwMode="auto">
          <a:xfrm>
            <a:off x="814949" y="4643022"/>
            <a:ext cx="1147016" cy="798990"/>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0" name="Rectangle 9">
            <a:extLst>
              <a:ext uri="{FF2B5EF4-FFF2-40B4-BE49-F238E27FC236}">
                <a16:creationId xmlns:a16="http://schemas.microsoft.com/office/drawing/2014/main" id="{ACD51588-1241-4040-BE1A-D847DBC25859}"/>
              </a:ext>
            </a:extLst>
          </p:cNvPr>
          <p:cNvSpPr/>
          <p:nvPr/>
        </p:nvSpPr>
        <p:spPr bwMode="auto">
          <a:xfrm>
            <a:off x="4598633" y="4014187"/>
            <a:ext cx="568171" cy="798990"/>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1" name="Rectangle 10">
            <a:extLst>
              <a:ext uri="{FF2B5EF4-FFF2-40B4-BE49-F238E27FC236}">
                <a16:creationId xmlns:a16="http://schemas.microsoft.com/office/drawing/2014/main" id="{A5004D00-4ED3-45D6-B48B-357BFD233B35}"/>
              </a:ext>
            </a:extLst>
          </p:cNvPr>
          <p:cNvSpPr/>
          <p:nvPr/>
        </p:nvSpPr>
        <p:spPr bwMode="auto">
          <a:xfrm>
            <a:off x="5128922" y="4014187"/>
            <a:ext cx="568171" cy="798990"/>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8624239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Images &amp; Templates</a:t>
            </a:r>
          </a:p>
        </p:txBody>
      </p:sp>
      <p:sp>
        <p:nvSpPr>
          <p:cNvPr id="3" name="Content Placeholder 2"/>
          <p:cNvSpPr>
            <a:spLocks noGrp="1"/>
          </p:cNvSpPr>
          <p:nvPr>
            <p:ph idx="1"/>
          </p:nvPr>
        </p:nvSpPr>
        <p:spPr>
          <a:xfrm>
            <a:off x="7765898" y="1475998"/>
            <a:ext cx="3524402" cy="3186770"/>
          </a:xfrm>
        </p:spPr>
        <p:txBody>
          <a:bodyPr/>
          <a:lstStyle/>
          <a:p>
            <a:r>
              <a:rPr lang="en-US" sz="2400" dirty="0"/>
              <a:t>User will then see Image Properties</a:t>
            </a:r>
          </a:p>
          <a:p>
            <a:r>
              <a:rPr lang="en-US" sz="2400" dirty="0"/>
              <a:t>User can change ECM Image name and Technician Notes</a:t>
            </a:r>
          </a:p>
          <a:p>
            <a:r>
              <a:rPr lang="en-US" sz="2400" kern="0" dirty="0">
                <a:sym typeface="Wingdings" panose="05000000000000000000" pitchFamily="2" charset="2"/>
              </a:rPr>
              <a:t>If image was imported successfully, user will receive a notification</a:t>
            </a:r>
          </a:p>
          <a:p>
            <a:endParaRPr lang="en-US" sz="2400" kern="0" dirty="0">
              <a:sym typeface="Wingdings" panose="05000000000000000000" pitchFamily="2" charset="2"/>
            </a:endParaRPr>
          </a:p>
          <a:p>
            <a:endParaRPr lang="en-US" sz="2400" dirty="0"/>
          </a:p>
        </p:txBody>
      </p:sp>
      <p:sp>
        <p:nvSpPr>
          <p:cNvPr id="8" name="Slide Number Placeholder 7"/>
          <p:cNvSpPr>
            <a:spLocks noGrp="1"/>
          </p:cNvSpPr>
          <p:nvPr>
            <p:ph type="sldNum" sz="quarter" idx="4"/>
          </p:nvPr>
        </p:nvSpPr>
        <p:spPr/>
        <p:txBody>
          <a:bodyPr/>
          <a:lstStyle/>
          <a:p>
            <a:fld id="{E6B12F72-1F04-4DFF-871D-B3B495007E36}" type="slidenum">
              <a:rPr lang="en-US" smtClean="0"/>
              <a:t>79</a:t>
            </a:fld>
            <a:endParaRPr lang="en-US"/>
          </a:p>
        </p:txBody>
      </p:sp>
      <p:pic>
        <p:nvPicPr>
          <p:cNvPr id="5" name="Picture 4" descr="A screenshot of a cell phone screen with text&#10;&#10;Description automatically generated">
            <a:extLst>
              <a:ext uri="{FF2B5EF4-FFF2-40B4-BE49-F238E27FC236}">
                <a16:creationId xmlns:a16="http://schemas.microsoft.com/office/drawing/2014/main" id="{B9704B60-E058-40FD-802C-19617F030E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1605" y="1210230"/>
            <a:ext cx="2293832" cy="49644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D687A6B-771F-4D24-9079-FFC9B84E67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971" y="1191169"/>
            <a:ext cx="2334441" cy="5052316"/>
          </a:xfrm>
          <a:prstGeom prst="rect">
            <a:avLst/>
          </a:prstGeom>
        </p:spPr>
      </p:pic>
    </p:spTree>
    <p:extLst>
      <p:ext uri="{BB962C8B-B14F-4D97-AF65-F5344CB8AC3E}">
        <p14:creationId xmlns:p14="http://schemas.microsoft.com/office/powerpoint/2010/main" val="334223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Supported Products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3470" dirty="0"/>
              <a:t>2007 and later Engines</a:t>
            </a:r>
          </a:p>
          <a:p>
            <a:pPr lvl="1">
              <a:buFont typeface="Wingdings" panose="05000000000000000000" pitchFamily="2" charset="2"/>
              <a:buChar char="§"/>
            </a:pPr>
            <a:r>
              <a:rPr lang="en-US" sz="2400" dirty="0"/>
              <a:t>List of unsupported devices is available on the user guide at </a:t>
            </a:r>
            <a:r>
              <a:rPr lang="en-US" sz="2400" dirty="0">
                <a:solidFill>
                  <a:srgbClr val="0066FF"/>
                </a:solidFill>
                <a:hlinkClick r:id="rId2" action="ppaction://hlinksldjump">
                  <a:extLst>
                    <a:ext uri="{A12FA001-AC4F-418D-AE19-62706E023703}">
                      <ahyp:hlinkClr xmlns:ahyp="http://schemas.microsoft.com/office/drawing/2018/hyperlinkcolor" val="tx"/>
                    </a:ext>
                  </a:extLst>
                </a:hlinkClick>
              </a:rPr>
              <a:t>Here</a:t>
            </a:r>
            <a:endParaRPr lang="en-US" sz="2400" dirty="0">
              <a:solidFill>
                <a:srgbClr val="0066FF"/>
              </a:solidFill>
            </a:endParaRPr>
          </a:p>
          <a:p>
            <a:pPr>
              <a:buFont typeface="Wingdings" panose="05000000000000000000" pitchFamily="2" charset="2"/>
              <a:buChar char="§"/>
            </a:pPr>
            <a:r>
              <a:rPr lang="en-US" sz="3468" dirty="0"/>
              <a:t>ADEPT Route Parameter Manager (RPM) Module </a:t>
            </a:r>
          </a:p>
          <a:p>
            <a:pPr lvl="1">
              <a:buFont typeface="Wingdings" panose="05000000000000000000" pitchFamily="2" charset="2"/>
              <a:buChar char="§"/>
            </a:pPr>
            <a:r>
              <a:rPr lang="en-US" sz="2400" dirty="0"/>
              <a:t>For More info</a:t>
            </a:r>
          </a:p>
          <a:p>
            <a:pPr lvl="2">
              <a:buFont typeface="Wingdings" panose="05000000000000000000" pitchFamily="2" charset="2"/>
              <a:buChar char="§"/>
            </a:pPr>
            <a:r>
              <a:rPr lang="en-US" sz="2134" dirty="0">
                <a:solidFill>
                  <a:srgbClr val="0066FF"/>
                </a:solidFill>
                <a:hlinkClick r:id="rId3">
                  <a:extLst>
                    <a:ext uri="{A12FA001-AC4F-418D-AE19-62706E023703}">
                      <ahyp:hlinkClr xmlns:ahyp="http://schemas.microsoft.com/office/drawing/2018/hyperlinkcolor" val="tx"/>
                    </a:ext>
                  </a:extLst>
                </a:hlinkClick>
              </a:rPr>
              <a:t>https://www.cummins.com/support/digital-products-and-services-support/adept-support</a:t>
            </a:r>
            <a:endParaRPr lang="en-US" sz="2134" dirty="0">
              <a:solidFill>
                <a:srgbClr val="0066FF"/>
              </a:solidFill>
            </a:endParaRPr>
          </a:p>
          <a:p>
            <a:pPr lvl="2">
              <a:buFont typeface="Wingdings" panose="05000000000000000000" pitchFamily="2" charset="2"/>
              <a:buChar char="§"/>
            </a:pPr>
            <a:r>
              <a:rPr lang="en-US" sz="2400" dirty="0"/>
              <a:t>Note: Currently you do not need a subscription to service the RPM module. </a:t>
            </a:r>
          </a:p>
        </p:txBody>
      </p:sp>
      <p:sp>
        <p:nvSpPr>
          <p:cNvPr id="4" name="Slide Number Placeholder 3"/>
          <p:cNvSpPr>
            <a:spLocks noGrp="1"/>
          </p:cNvSpPr>
          <p:nvPr>
            <p:ph type="sldNum" sz="quarter" idx="4"/>
          </p:nvPr>
        </p:nvSpPr>
        <p:spPr/>
        <p:txBody>
          <a:bodyPr/>
          <a:lstStyle/>
          <a:p>
            <a:fld id="{E6B12F72-1F04-4DFF-871D-B3B495007E36}" type="slidenum">
              <a:rPr lang="en-US" smtClean="0"/>
              <a:t>8</a:t>
            </a:fld>
            <a:endParaRPr lang="en-US"/>
          </a:p>
        </p:txBody>
      </p:sp>
    </p:spTree>
    <p:extLst>
      <p:ext uri="{BB962C8B-B14F-4D97-AF65-F5344CB8AC3E}">
        <p14:creationId xmlns:p14="http://schemas.microsoft.com/office/powerpoint/2010/main" val="8336293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Audit Trail</a:t>
            </a:r>
          </a:p>
        </p:txBody>
      </p:sp>
      <p:sp>
        <p:nvSpPr>
          <p:cNvPr id="3" name="Content Placeholder 2"/>
          <p:cNvSpPr>
            <a:spLocks noGrp="1"/>
          </p:cNvSpPr>
          <p:nvPr>
            <p:ph idx="1"/>
          </p:nvPr>
        </p:nvSpPr>
        <p:spPr>
          <a:xfrm>
            <a:off x="6266729" y="1283577"/>
            <a:ext cx="4542399" cy="3186770"/>
          </a:xfrm>
        </p:spPr>
        <p:txBody>
          <a:bodyPr/>
          <a:lstStyle/>
          <a:p>
            <a:r>
              <a:rPr lang="en-US" sz="2400" dirty="0"/>
              <a:t>Clicking on Audit Trail on the ECM Device Dashboard the user is taken to the Audit Trail screen where the user can see the audit trail of the connected ECM</a:t>
            </a:r>
          </a:p>
        </p:txBody>
      </p:sp>
      <p:sp>
        <p:nvSpPr>
          <p:cNvPr id="8" name="Slide Number Placeholder 7"/>
          <p:cNvSpPr>
            <a:spLocks noGrp="1"/>
          </p:cNvSpPr>
          <p:nvPr>
            <p:ph type="sldNum" sz="quarter" idx="4"/>
          </p:nvPr>
        </p:nvSpPr>
        <p:spPr/>
        <p:txBody>
          <a:bodyPr/>
          <a:lstStyle/>
          <a:p>
            <a:fld id="{E6B12F72-1F04-4DFF-871D-B3B495007E36}" type="slidenum">
              <a:rPr lang="en-US" smtClean="0"/>
              <a:t>80</a:t>
            </a:fld>
            <a:endParaRPr lang="en-US"/>
          </a:p>
        </p:txBody>
      </p:sp>
      <p:pic>
        <p:nvPicPr>
          <p:cNvPr id="5" name="Picture 4">
            <a:extLst>
              <a:ext uri="{FF2B5EF4-FFF2-40B4-BE49-F238E27FC236}">
                <a16:creationId xmlns:a16="http://schemas.microsoft.com/office/drawing/2014/main" id="{D7974DE2-BE5A-44F8-8155-1F7BCAD20C0C}"/>
              </a:ext>
            </a:extLst>
          </p:cNvPr>
          <p:cNvPicPr>
            <a:picLocks noChangeAspect="1"/>
          </p:cNvPicPr>
          <p:nvPr/>
        </p:nvPicPr>
        <p:blipFill>
          <a:blip r:embed="rId2"/>
          <a:stretch>
            <a:fillRect/>
          </a:stretch>
        </p:blipFill>
        <p:spPr>
          <a:xfrm>
            <a:off x="2410837" y="1267664"/>
            <a:ext cx="2448545" cy="5013134"/>
          </a:xfrm>
          <a:prstGeom prst="rect">
            <a:avLst/>
          </a:prstGeom>
        </p:spPr>
      </p:pic>
    </p:spTree>
    <p:extLst>
      <p:ext uri="{BB962C8B-B14F-4D97-AF65-F5344CB8AC3E}">
        <p14:creationId xmlns:p14="http://schemas.microsoft.com/office/powerpoint/2010/main" val="41354647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6F557-8421-4337-853E-891803B65801}"/>
              </a:ext>
            </a:extLst>
          </p:cNvPr>
          <p:cNvSpPr>
            <a:spLocks noGrp="1"/>
          </p:cNvSpPr>
          <p:nvPr>
            <p:ph type="title"/>
          </p:nvPr>
        </p:nvSpPr>
        <p:spPr>
          <a:xfrm>
            <a:off x="609600" y="365125"/>
            <a:ext cx="10888134" cy="1325563"/>
          </a:xfrm>
        </p:spPr>
        <p:txBody>
          <a:bodyPr anchor="t">
            <a:normAutofit/>
          </a:bodyPr>
          <a:lstStyle/>
          <a:p>
            <a:r>
              <a:rPr lang="en-US" dirty="0"/>
              <a:t>Calibration Files – Viewing calibrations on the device</a:t>
            </a:r>
          </a:p>
        </p:txBody>
      </p:sp>
      <p:sp>
        <p:nvSpPr>
          <p:cNvPr id="13" name="Text Placeholder 4">
            <a:extLst>
              <a:ext uri="{FF2B5EF4-FFF2-40B4-BE49-F238E27FC236}">
                <a16:creationId xmlns:a16="http://schemas.microsoft.com/office/drawing/2014/main" id="{16C888F5-CBE4-49AD-9266-5D975521287F}"/>
              </a:ext>
            </a:extLst>
          </p:cNvPr>
          <p:cNvSpPr>
            <a:spLocks noGrp="1"/>
          </p:cNvSpPr>
          <p:nvPr>
            <p:ph type="body" sz="quarter" idx="13"/>
          </p:nvPr>
        </p:nvSpPr>
        <p:spPr>
          <a:xfrm>
            <a:off x="8703225" y="6583362"/>
            <a:ext cx="1354858" cy="244682"/>
          </a:xfrm>
        </p:spPr>
        <p:txBody>
          <a:bodyPr/>
          <a:lstStyle/>
          <a:p>
            <a:endParaRPr lang="en-US"/>
          </a:p>
        </p:txBody>
      </p:sp>
      <p:sp>
        <p:nvSpPr>
          <p:cNvPr id="4" name="Slide Number Placeholder 3" hidden="1">
            <a:extLst>
              <a:ext uri="{FF2B5EF4-FFF2-40B4-BE49-F238E27FC236}">
                <a16:creationId xmlns:a16="http://schemas.microsoft.com/office/drawing/2014/main" id="{FFF2BCFB-ADCA-4274-983B-0BF721523BCE}"/>
              </a:ext>
            </a:extLst>
          </p:cNvPr>
          <p:cNvSpPr>
            <a:spLocks noGrp="1"/>
          </p:cNvSpPr>
          <p:nvPr>
            <p:ph type="sldNum" sz="quarter" idx="4294967295"/>
          </p:nvPr>
        </p:nvSpPr>
        <p:spPr>
          <a:xfrm>
            <a:off x="11290300" y="6375258"/>
            <a:ext cx="742952" cy="357812"/>
          </a:xfrm>
          <a:prstGeom prst="rect">
            <a:avLst/>
          </a:prstGeom>
        </p:spPr>
        <p:txBody>
          <a:bodyPr/>
          <a:lstStyle/>
          <a:p>
            <a:pPr>
              <a:spcAft>
                <a:spcPts val="600"/>
              </a:spcAft>
            </a:pPr>
            <a:fld id="{E6B12F72-1F04-4DFF-871D-B3B495007E36}" type="slidenum">
              <a:rPr lang="en-US" smtClean="0"/>
              <a:pPr>
                <a:spcAft>
                  <a:spcPts val="600"/>
                </a:spcAft>
              </a:pPr>
              <a:t>81</a:t>
            </a:fld>
            <a:endParaRPr lang="en-US"/>
          </a:p>
        </p:txBody>
      </p:sp>
      <p:pic>
        <p:nvPicPr>
          <p:cNvPr id="8" name="Content Placeholder 7">
            <a:extLst>
              <a:ext uri="{FF2B5EF4-FFF2-40B4-BE49-F238E27FC236}">
                <a16:creationId xmlns:a16="http://schemas.microsoft.com/office/drawing/2014/main" id="{755413CF-3E33-4763-B6A7-A20591BEE601}"/>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776616" y="1690688"/>
            <a:ext cx="2084654" cy="4425950"/>
          </a:xfrm>
        </p:spPr>
      </p:pic>
      <p:pic>
        <p:nvPicPr>
          <p:cNvPr id="11" name="Picture 10" descr="Graphical user interface&#10;&#10;Description automatically generated">
            <a:extLst>
              <a:ext uri="{FF2B5EF4-FFF2-40B4-BE49-F238E27FC236}">
                <a16:creationId xmlns:a16="http://schemas.microsoft.com/office/drawing/2014/main" id="{B1BF9200-E716-4A87-8ECC-8E5F618A6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306" y="1690688"/>
            <a:ext cx="2064722" cy="4383632"/>
          </a:xfrm>
          <a:prstGeom prst="rect">
            <a:avLst/>
          </a:prstGeom>
        </p:spPr>
      </p:pic>
      <p:pic>
        <p:nvPicPr>
          <p:cNvPr id="7" name="Content Placeholder 5">
            <a:extLst>
              <a:ext uri="{FF2B5EF4-FFF2-40B4-BE49-F238E27FC236}">
                <a16:creationId xmlns:a16="http://schemas.microsoft.com/office/drawing/2014/main" id="{54527E5D-A88D-487D-BA54-9E5FBAA4AD9C}"/>
              </a:ext>
            </a:extLst>
          </p:cNvPr>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484103" y="1690688"/>
            <a:ext cx="2080196" cy="4425950"/>
          </a:xfrm>
          <a:noFill/>
        </p:spPr>
      </p:pic>
      <p:sp>
        <p:nvSpPr>
          <p:cNvPr id="9" name="Content Placeholder 2">
            <a:extLst>
              <a:ext uri="{FF2B5EF4-FFF2-40B4-BE49-F238E27FC236}">
                <a16:creationId xmlns:a16="http://schemas.microsoft.com/office/drawing/2014/main" id="{72DBDDD0-A009-4322-A35A-1A6CD48D1B84}"/>
              </a:ext>
            </a:extLst>
          </p:cNvPr>
          <p:cNvSpPr txBox="1">
            <a:spLocks/>
          </p:cNvSpPr>
          <p:nvPr/>
        </p:nvSpPr>
        <p:spPr>
          <a:xfrm>
            <a:off x="9597006" y="1338203"/>
            <a:ext cx="2286719" cy="3849433"/>
          </a:xfrm>
        </p:spPr>
        <p:txBody>
          <a:bodyPr/>
          <a:lst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Selecting “Calibration Files” will allow the user to view calibrations, the revision history, properties, and delete calibrations that have been downloaded to the device. </a:t>
            </a:r>
          </a:p>
        </p:txBody>
      </p:sp>
      <p:sp>
        <p:nvSpPr>
          <p:cNvPr id="10" name="Rectangle 9">
            <a:extLst>
              <a:ext uri="{FF2B5EF4-FFF2-40B4-BE49-F238E27FC236}">
                <a16:creationId xmlns:a16="http://schemas.microsoft.com/office/drawing/2014/main" id="{8021487D-F756-4897-B837-BFF996938FDB}"/>
              </a:ext>
            </a:extLst>
          </p:cNvPr>
          <p:cNvSpPr/>
          <p:nvPr/>
        </p:nvSpPr>
        <p:spPr bwMode="auto">
          <a:xfrm>
            <a:off x="484103" y="4215538"/>
            <a:ext cx="1155799" cy="564692"/>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5" name="Picture 4">
            <a:extLst>
              <a:ext uri="{FF2B5EF4-FFF2-40B4-BE49-F238E27FC236}">
                <a16:creationId xmlns:a16="http://schemas.microsoft.com/office/drawing/2014/main" id="{D9C55336-AAF7-44BD-B983-9DC3D956B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064" y="1811698"/>
            <a:ext cx="2048546" cy="4262298"/>
          </a:xfrm>
          <a:prstGeom prst="rect">
            <a:avLst/>
          </a:prstGeom>
        </p:spPr>
      </p:pic>
      <p:sp>
        <p:nvSpPr>
          <p:cNvPr id="12" name="Rectangle 11">
            <a:extLst>
              <a:ext uri="{FF2B5EF4-FFF2-40B4-BE49-F238E27FC236}">
                <a16:creationId xmlns:a16="http://schemas.microsoft.com/office/drawing/2014/main" id="{81A488DB-E13D-4C3C-99EB-D2D18CC7CA42}"/>
              </a:ext>
            </a:extLst>
          </p:cNvPr>
          <p:cNvSpPr/>
          <p:nvPr/>
        </p:nvSpPr>
        <p:spPr bwMode="auto">
          <a:xfrm>
            <a:off x="6837028" y="3078436"/>
            <a:ext cx="249000" cy="360726"/>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7230576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6F557-8421-4337-853E-891803B65801}"/>
              </a:ext>
            </a:extLst>
          </p:cNvPr>
          <p:cNvSpPr>
            <a:spLocks noGrp="1"/>
          </p:cNvSpPr>
          <p:nvPr>
            <p:ph type="title"/>
          </p:nvPr>
        </p:nvSpPr>
        <p:spPr>
          <a:xfrm>
            <a:off x="609600" y="365125"/>
            <a:ext cx="10888134" cy="1325563"/>
          </a:xfrm>
        </p:spPr>
        <p:txBody>
          <a:bodyPr anchor="t">
            <a:normAutofit/>
          </a:bodyPr>
          <a:lstStyle/>
          <a:p>
            <a:r>
              <a:rPr lang="en-US" dirty="0"/>
              <a:t>Calibration Files - Search</a:t>
            </a:r>
          </a:p>
        </p:txBody>
      </p:sp>
      <p:pic>
        <p:nvPicPr>
          <p:cNvPr id="8" name="Content Placeholder 7">
            <a:extLst>
              <a:ext uri="{FF2B5EF4-FFF2-40B4-BE49-F238E27FC236}">
                <a16:creationId xmlns:a16="http://schemas.microsoft.com/office/drawing/2014/main" id="{71699932-0CDA-4B1F-8741-980902569159}"/>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935797" y="1295699"/>
            <a:ext cx="2394959" cy="5084762"/>
          </a:xfrm>
        </p:spPr>
      </p:pic>
      <p:sp>
        <p:nvSpPr>
          <p:cNvPr id="13" name="Text Placeholder 4">
            <a:extLst>
              <a:ext uri="{FF2B5EF4-FFF2-40B4-BE49-F238E27FC236}">
                <a16:creationId xmlns:a16="http://schemas.microsoft.com/office/drawing/2014/main" id="{16C888F5-CBE4-49AD-9266-5D975521287F}"/>
              </a:ext>
            </a:extLst>
          </p:cNvPr>
          <p:cNvSpPr>
            <a:spLocks noGrp="1"/>
          </p:cNvSpPr>
          <p:nvPr>
            <p:ph type="body" sz="quarter" idx="13"/>
          </p:nvPr>
        </p:nvSpPr>
        <p:spPr>
          <a:xfrm>
            <a:off x="8703225" y="6583362"/>
            <a:ext cx="1354858" cy="244682"/>
          </a:xfrm>
        </p:spPr>
        <p:txBody>
          <a:bodyPr/>
          <a:lstStyle/>
          <a:p>
            <a:endParaRPr lang="en-US"/>
          </a:p>
        </p:txBody>
      </p:sp>
      <p:sp>
        <p:nvSpPr>
          <p:cNvPr id="4" name="Slide Number Placeholder 3" hidden="1">
            <a:extLst>
              <a:ext uri="{FF2B5EF4-FFF2-40B4-BE49-F238E27FC236}">
                <a16:creationId xmlns:a16="http://schemas.microsoft.com/office/drawing/2014/main" id="{FFF2BCFB-ADCA-4274-983B-0BF721523BCE}"/>
              </a:ext>
            </a:extLst>
          </p:cNvPr>
          <p:cNvSpPr>
            <a:spLocks noGrp="1"/>
          </p:cNvSpPr>
          <p:nvPr>
            <p:ph type="sldNum" sz="quarter" idx="4294967295"/>
          </p:nvPr>
        </p:nvSpPr>
        <p:spPr>
          <a:xfrm>
            <a:off x="11290300" y="6375258"/>
            <a:ext cx="742952" cy="357812"/>
          </a:xfrm>
          <a:prstGeom prst="rect">
            <a:avLst/>
          </a:prstGeom>
        </p:spPr>
        <p:txBody>
          <a:bodyPr/>
          <a:lstStyle/>
          <a:p>
            <a:pPr>
              <a:spcAft>
                <a:spcPts val="600"/>
              </a:spcAft>
            </a:pPr>
            <a:fld id="{E6B12F72-1F04-4DFF-871D-B3B495007E36}" type="slidenum">
              <a:rPr lang="en-US" smtClean="0"/>
              <a:pPr>
                <a:spcAft>
                  <a:spcPts val="600"/>
                </a:spcAft>
              </a:pPr>
              <a:t>82</a:t>
            </a:fld>
            <a:endParaRPr lang="en-US"/>
          </a:p>
        </p:txBody>
      </p:sp>
      <p:sp>
        <p:nvSpPr>
          <p:cNvPr id="3" name="Rectangle 2">
            <a:extLst>
              <a:ext uri="{FF2B5EF4-FFF2-40B4-BE49-F238E27FC236}">
                <a16:creationId xmlns:a16="http://schemas.microsoft.com/office/drawing/2014/main" id="{837BC797-7CC4-4BD4-996C-304DC7CE14A6}"/>
              </a:ext>
            </a:extLst>
          </p:cNvPr>
          <p:cNvSpPr/>
          <p:nvPr/>
        </p:nvSpPr>
        <p:spPr>
          <a:xfrm>
            <a:off x="7951960" y="1303554"/>
            <a:ext cx="3630440" cy="1200329"/>
          </a:xfrm>
          <a:prstGeom prst="rect">
            <a:avLst/>
          </a:prstGeom>
        </p:spPr>
        <p:txBody>
          <a:bodyPr wrap="square">
            <a:spAutoFit/>
          </a:bodyPr>
          <a:lstStyle/>
          <a:p>
            <a:r>
              <a:rPr lang="en-US" dirty="0"/>
              <a:t>Selecting “Search Online” will allow the user to enter a base calibration and search for the latest revision.</a:t>
            </a:r>
          </a:p>
        </p:txBody>
      </p:sp>
      <p:pic>
        <p:nvPicPr>
          <p:cNvPr id="7" name="Picture 6" descr="Graphical user interface, text, application, chat or text message, email&#10;&#10;Description automatically generated">
            <a:extLst>
              <a:ext uri="{FF2B5EF4-FFF2-40B4-BE49-F238E27FC236}">
                <a16:creationId xmlns:a16="http://schemas.microsoft.com/office/drawing/2014/main" id="{820D74CA-77D6-4BB0-9786-5A39A0312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334" y="1272466"/>
            <a:ext cx="2394960" cy="5084763"/>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22B9B0EF-0765-47C5-A6FA-E0362BD49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75" y="1295699"/>
            <a:ext cx="2394960" cy="5084762"/>
          </a:xfrm>
          <a:prstGeom prst="rect">
            <a:avLst/>
          </a:prstGeom>
        </p:spPr>
      </p:pic>
      <p:sp>
        <p:nvSpPr>
          <p:cNvPr id="10" name="Rectangle 9">
            <a:extLst>
              <a:ext uri="{FF2B5EF4-FFF2-40B4-BE49-F238E27FC236}">
                <a16:creationId xmlns:a16="http://schemas.microsoft.com/office/drawing/2014/main" id="{E2809818-4DF5-40F8-917B-A9B1FD8E98FB}"/>
              </a:ext>
            </a:extLst>
          </p:cNvPr>
          <p:cNvSpPr/>
          <p:nvPr/>
        </p:nvSpPr>
        <p:spPr bwMode="auto">
          <a:xfrm>
            <a:off x="1528855" y="2621262"/>
            <a:ext cx="1155799" cy="461142"/>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149375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6F557-8421-4337-853E-891803B65801}"/>
              </a:ext>
            </a:extLst>
          </p:cNvPr>
          <p:cNvSpPr>
            <a:spLocks noGrp="1"/>
          </p:cNvSpPr>
          <p:nvPr>
            <p:ph type="title"/>
          </p:nvPr>
        </p:nvSpPr>
        <p:spPr>
          <a:xfrm>
            <a:off x="609600" y="365125"/>
            <a:ext cx="10888134" cy="1325563"/>
          </a:xfrm>
        </p:spPr>
        <p:txBody>
          <a:bodyPr anchor="t">
            <a:normAutofit/>
          </a:bodyPr>
          <a:lstStyle/>
          <a:p>
            <a:r>
              <a:rPr lang="en-US" dirty="0"/>
              <a:t>Calibration Files – Download to device</a:t>
            </a:r>
          </a:p>
        </p:txBody>
      </p:sp>
      <p:sp>
        <p:nvSpPr>
          <p:cNvPr id="13" name="Text Placeholder 4">
            <a:extLst>
              <a:ext uri="{FF2B5EF4-FFF2-40B4-BE49-F238E27FC236}">
                <a16:creationId xmlns:a16="http://schemas.microsoft.com/office/drawing/2014/main" id="{16C888F5-CBE4-49AD-9266-5D975521287F}"/>
              </a:ext>
            </a:extLst>
          </p:cNvPr>
          <p:cNvSpPr>
            <a:spLocks noGrp="1"/>
          </p:cNvSpPr>
          <p:nvPr>
            <p:ph type="body" sz="quarter" idx="13"/>
          </p:nvPr>
        </p:nvSpPr>
        <p:spPr>
          <a:xfrm>
            <a:off x="8703225" y="6583362"/>
            <a:ext cx="1354858" cy="244682"/>
          </a:xfrm>
        </p:spPr>
        <p:txBody>
          <a:bodyPr/>
          <a:lstStyle/>
          <a:p>
            <a:endParaRPr lang="en-US"/>
          </a:p>
        </p:txBody>
      </p:sp>
      <p:sp>
        <p:nvSpPr>
          <p:cNvPr id="4" name="Slide Number Placeholder 3" hidden="1">
            <a:extLst>
              <a:ext uri="{FF2B5EF4-FFF2-40B4-BE49-F238E27FC236}">
                <a16:creationId xmlns:a16="http://schemas.microsoft.com/office/drawing/2014/main" id="{FFF2BCFB-ADCA-4274-983B-0BF721523BCE}"/>
              </a:ext>
            </a:extLst>
          </p:cNvPr>
          <p:cNvSpPr>
            <a:spLocks noGrp="1"/>
          </p:cNvSpPr>
          <p:nvPr>
            <p:ph type="sldNum" sz="quarter" idx="4294967295"/>
          </p:nvPr>
        </p:nvSpPr>
        <p:spPr>
          <a:xfrm>
            <a:off x="11290300" y="6375258"/>
            <a:ext cx="742952" cy="357812"/>
          </a:xfrm>
          <a:prstGeom prst="rect">
            <a:avLst/>
          </a:prstGeom>
        </p:spPr>
        <p:txBody>
          <a:bodyPr/>
          <a:lstStyle/>
          <a:p>
            <a:pPr>
              <a:spcAft>
                <a:spcPts val="600"/>
              </a:spcAft>
            </a:pPr>
            <a:fld id="{E6B12F72-1F04-4DFF-871D-B3B495007E36}" type="slidenum">
              <a:rPr lang="en-US" smtClean="0"/>
              <a:pPr>
                <a:spcAft>
                  <a:spcPts val="600"/>
                </a:spcAft>
              </a:pPr>
              <a:t>83</a:t>
            </a:fld>
            <a:endParaRPr lang="en-US"/>
          </a:p>
        </p:txBody>
      </p:sp>
      <p:pic>
        <p:nvPicPr>
          <p:cNvPr id="5" name="Picture 4" descr="Graphical user interface, text, application, chat or text message, email&#10;&#10;Description automatically generated">
            <a:extLst>
              <a:ext uri="{FF2B5EF4-FFF2-40B4-BE49-F238E27FC236}">
                <a16:creationId xmlns:a16="http://schemas.microsoft.com/office/drawing/2014/main" id="{494FAFB1-C5EF-466D-ADA3-F1D8031AA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6" y="1312681"/>
            <a:ext cx="2394960" cy="50847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EC8E6CF7-4C57-4714-888D-F8AA7A7E4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735" y="1312679"/>
            <a:ext cx="2394960" cy="5084763"/>
          </a:xfrm>
          <a:prstGeom prst="rect">
            <a:avLst/>
          </a:prstGeom>
        </p:spPr>
      </p:pic>
      <p:sp>
        <p:nvSpPr>
          <p:cNvPr id="6" name="Content Placeholder 5">
            <a:extLst>
              <a:ext uri="{FF2B5EF4-FFF2-40B4-BE49-F238E27FC236}">
                <a16:creationId xmlns:a16="http://schemas.microsoft.com/office/drawing/2014/main" id="{F3C73A8D-C905-44EF-B8D3-1DE67B7FA592}"/>
              </a:ext>
            </a:extLst>
          </p:cNvPr>
          <p:cNvSpPr>
            <a:spLocks noGrp="1"/>
          </p:cNvSpPr>
          <p:nvPr>
            <p:ph sz="quarter" idx="11"/>
          </p:nvPr>
        </p:nvSpPr>
        <p:spPr>
          <a:xfrm>
            <a:off x="8095376" y="1312680"/>
            <a:ext cx="3415786" cy="4425950"/>
          </a:xfrm>
        </p:spPr>
        <p:txBody>
          <a:bodyPr/>
          <a:lstStyle/>
          <a:p>
            <a:r>
              <a:rPr lang="en-US" dirty="0"/>
              <a:t>After searching, users have the option to view the revision history, or download the calibration to their device.</a:t>
            </a:r>
          </a:p>
        </p:txBody>
      </p:sp>
      <p:sp>
        <p:nvSpPr>
          <p:cNvPr id="9" name="Rectangle 8">
            <a:extLst>
              <a:ext uri="{FF2B5EF4-FFF2-40B4-BE49-F238E27FC236}">
                <a16:creationId xmlns:a16="http://schemas.microsoft.com/office/drawing/2014/main" id="{EE9BEDA4-AF8D-4427-BABD-A2FC12634B09}"/>
              </a:ext>
            </a:extLst>
          </p:cNvPr>
          <p:cNvSpPr/>
          <p:nvPr/>
        </p:nvSpPr>
        <p:spPr bwMode="auto">
          <a:xfrm>
            <a:off x="1057013" y="3429000"/>
            <a:ext cx="1037881" cy="429936"/>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736949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0FFA04-93FD-4EC2-AA43-227F3B81E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29" y="1345474"/>
            <a:ext cx="2525375" cy="5361650"/>
          </a:xfrm>
          <a:prstGeom prst="rect">
            <a:avLst/>
          </a:prstGeom>
        </p:spPr>
      </p:pic>
      <p:sp>
        <p:nvSpPr>
          <p:cNvPr id="2" name="Title 1"/>
          <p:cNvSpPr>
            <a:spLocks noGrp="1"/>
          </p:cNvSpPr>
          <p:nvPr>
            <p:ph type="title"/>
          </p:nvPr>
        </p:nvSpPr>
        <p:spPr>
          <a:xfrm>
            <a:off x="1231012" y="377077"/>
            <a:ext cx="9480531" cy="968397"/>
          </a:xfrm>
        </p:spPr>
        <p:txBody>
          <a:bodyPr>
            <a:normAutofit fontScale="90000"/>
          </a:bodyPr>
          <a:lstStyle/>
          <a:p>
            <a:r>
              <a:rPr lang="en-US" b="1" dirty="0"/>
              <a:t>History and Templates (Event Folder)</a:t>
            </a:r>
          </a:p>
        </p:txBody>
      </p:sp>
      <p:sp>
        <p:nvSpPr>
          <p:cNvPr id="3" name="Content Placeholder 2"/>
          <p:cNvSpPr>
            <a:spLocks noGrp="1"/>
          </p:cNvSpPr>
          <p:nvPr>
            <p:ph idx="1"/>
          </p:nvPr>
        </p:nvSpPr>
        <p:spPr>
          <a:xfrm>
            <a:off x="8125096" y="1345474"/>
            <a:ext cx="3402815" cy="4455488"/>
          </a:xfrm>
        </p:spPr>
        <p:txBody>
          <a:bodyPr/>
          <a:lstStyle/>
          <a:p>
            <a:pPr marL="0" indent="0">
              <a:buNone/>
            </a:pPr>
            <a:r>
              <a:rPr lang="en-US" dirty="0"/>
              <a:t>User can access the History and Templates folder from the Home screen. The user can go to History and Templates and find </a:t>
            </a:r>
          </a:p>
          <a:p>
            <a:r>
              <a:rPr lang="en-US" dirty="0"/>
              <a:t>ECM Images</a:t>
            </a:r>
          </a:p>
          <a:p>
            <a:r>
              <a:rPr lang="en-US" dirty="0"/>
              <a:t>Templates</a:t>
            </a:r>
          </a:p>
          <a:p>
            <a:pPr marL="0" indent="0">
              <a:buNone/>
            </a:pPr>
            <a:r>
              <a:rPr lang="en-US" dirty="0"/>
              <a:t>In each work order, user can find</a:t>
            </a:r>
          </a:p>
          <a:p>
            <a:r>
              <a:rPr lang="en-US" dirty="0"/>
              <a:t>ECM Images</a:t>
            </a:r>
          </a:p>
          <a:p>
            <a:r>
              <a:rPr lang="en-US" dirty="0"/>
              <a:t>DML Log files</a:t>
            </a:r>
          </a:p>
          <a:p>
            <a:r>
              <a:rPr lang="en-US" dirty="0"/>
              <a:t>Calibration Log File</a:t>
            </a:r>
          </a:p>
          <a:p>
            <a:r>
              <a:rPr lang="en-US" dirty="0"/>
              <a:t>Trim Recovery File</a:t>
            </a:r>
          </a:p>
          <a:p>
            <a:pPr marL="0" indent="0">
              <a:buNone/>
            </a:pPr>
            <a:r>
              <a:rPr lang="en-US" dirty="0"/>
              <a:t>which can be shared or deleted by the user.</a:t>
            </a:r>
          </a:p>
        </p:txBody>
      </p:sp>
      <p:sp>
        <p:nvSpPr>
          <p:cNvPr id="8" name="Slide Number Placeholder 3">
            <a:extLst>
              <a:ext uri="{FF2B5EF4-FFF2-40B4-BE49-F238E27FC236}">
                <a16:creationId xmlns:a16="http://schemas.microsoft.com/office/drawing/2014/main" id="{5BD6A72E-A059-473D-8FD1-2D0C76A9A599}"/>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4" name="Picture 3">
            <a:extLst>
              <a:ext uri="{FF2B5EF4-FFF2-40B4-BE49-F238E27FC236}">
                <a16:creationId xmlns:a16="http://schemas.microsoft.com/office/drawing/2014/main" id="{AC716126-340C-4B3F-A726-32323E5DC6C3}"/>
              </a:ext>
            </a:extLst>
          </p:cNvPr>
          <p:cNvPicPr>
            <a:picLocks noChangeAspect="1"/>
          </p:cNvPicPr>
          <p:nvPr/>
        </p:nvPicPr>
        <p:blipFill>
          <a:blip r:embed="rId4"/>
          <a:stretch>
            <a:fillRect/>
          </a:stretch>
        </p:blipFill>
        <p:spPr>
          <a:xfrm>
            <a:off x="5714154" y="1533050"/>
            <a:ext cx="2410942" cy="4947873"/>
          </a:xfrm>
          <a:prstGeom prst="rect">
            <a:avLst/>
          </a:prstGeom>
        </p:spPr>
      </p:pic>
      <p:sp>
        <p:nvSpPr>
          <p:cNvPr id="10" name="Rectangle 9">
            <a:extLst>
              <a:ext uri="{FF2B5EF4-FFF2-40B4-BE49-F238E27FC236}">
                <a16:creationId xmlns:a16="http://schemas.microsoft.com/office/drawing/2014/main" id="{99A0148A-46DC-4715-9E07-B063F48C1605}"/>
              </a:ext>
            </a:extLst>
          </p:cNvPr>
          <p:cNvSpPr/>
          <p:nvPr/>
        </p:nvSpPr>
        <p:spPr bwMode="auto">
          <a:xfrm>
            <a:off x="297734" y="3429000"/>
            <a:ext cx="1220674" cy="522215"/>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2" name="Picture 11" descr="Text&#10;&#10;Description automatically generated">
            <a:extLst>
              <a:ext uri="{FF2B5EF4-FFF2-40B4-BE49-F238E27FC236}">
                <a16:creationId xmlns:a16="http://schemas.microsoft.com/office/drawing/2014/main" id="{1770AF94-A8CA-4E83-9CC4-6F0A74A956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6321" y="1536899"/>
            <a:ext cx="2398716" cy="4930694"/>
          </a:xfrm>
          <a:prstGeom prst="rect">
            <a:avLst/>
          </a:prstGeom>
        </p:spPr>
      </p:pic>
    </p:spTree>
    <p:extLst>
      <p:ext uri="{BB962C8B-B14F-4D97-AF65-F5344CB8AC3E}">
        <p14:creationId xmlns:p14="http://schemas.microsoft.com/office/powerpoint/2010/main" val="25149986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40352" y="1639237"/>
            <a:ext cx="3531577" cy="4455488"/>
          </a:xfrm>
        </p:spPr>
        <p:txBody>
          <a:bodyPr/>
          <a:lstStyle/>
          <a:p>
            <a:pPr marL="0" indent="0">
              <a:buNone/>
            </a:pPr>
            <a:r>
              <a:rPr lang="en-US" sz="2400" dirty="0"/>
              <a:t>If the user gets locked out during an operation, both the device and the app will inform the user of the operation through background notification.</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Device notifications</a:t>
            </a:r>
          </a:p>
        </p:txBody>
      </p:sp>
      <p:pic>
        <p:nvPicPr>
          <p:cNvPr id="16" name="Picture 15">
            <a:extLst>
              <a:ext uri="{FF2B5EF4-FFF2-40B4-BE49-F238E27FC236}">
                <a16:creationId xmlns:a16="http://schemas.microsoft.com/office/drawing/2014/main" id="{EDD360FE-B6BE-4E37-AD4C-55FB26298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392" y="1166489"/>
            <a:ext cx="3064951" cy="5451527"/>
          </a:xfrm>
          <a:prstGeom prst="rect">
            <a:avLst/>
          </a:prstGeom>
        </p:spPr>
      </p:pic>
      <p:pic>
        <p:nvPicPr>
          <p:cNvPr id="18" name="Picture 17">
            <a:extLst>
              <a:ext uri="{FF2B5EF4-FFF2-40B4-BE49-F238E27FC236}">
                <a16:creationId xmlns:a16="http://schemas.microsoft.com/office/drawing/2014/main" id="{E42F2FD4-2C44-41BB-8BFD-634664F21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2768" y="1166489"/>
            <a:ext cx="3080622" cy="5479400"/>
          </a:xfrm>
          <a:prstGeom prst="rect">
            <a:avLst/>
          </a:prstGeom>
        </p:spPr>
      </p:pic>
      <p:sp>
        <p:nvSpPr>
          <p:cNvPr id="7" name="Slide Number Placeholder 3">
            <a:extLst>
              <a:ext uri="{FF2B5EF4-FFF2-40B4-BE49-F238E27FC236}">
                <a16:creationId xmlns:a16="http://schemas.microsoft.com/office/drawing/2014/main" id="{5510FAD0-464F-4627-ABBB-E4EE0B984A91}"/>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6421079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Auto-Update of the app</a:t>
            </a:r>
          </a:p>
        </p:txBody>
      </p:sp>
      <p:sp>
        <p:nvSpPr>
          <p:cNvPr id="3" name="Content Placeholder 2"/>
          <p:cNvSpPr>
            <a:spLocks noGrp="1"/>
          </p:cNvSpPr>
          <p:nvPr>
            <p:ph idx="1"/>
          </p:nvPr>
        </p:nvSpPr>
        <p:spPr>
          <a:xfrm>
            <a:off x="1231012" y="1550746"/>
            <a:ext cx="4479323" cy="1010657"/>
          </a:xfrm>
        </p:spPr>
        <p:txBody>
          <a:bodyPr/>
          <a:lstStyle/>
          <a:p>
            <a:r>
              <a:rPr lang="en-US" sz="2400" dirty="0"/>
              <a:t>In iOS:</a:t>
            </a:r>
          </a:p>
          <a:p>
            <a:pPr lvl="1"/>
            <a:r>
              <a:rPr lang="en-US" sz="2000" dirty="0"/>
              <a:t>Go to Settings and Enable the Updates option</a:t>
            </a:r>
          </a:p>
          <a:p>
            <a:pPr marL="0" indent="0">
              <a:buNone/>
            </a:pPr>
            <a:endParaRPr lang="en-US" sz="1800" dirty="0"/>
          </a:p>
        </p:txBody>
      </p:sp>
      <p:pic>
        <p:nvPicPr>
          <p:cNvPr id="2050" name="Picture 1" descr="image001">
            <a:extLst>
              <a:ext uri="{FF2B5EF4-FFF2-40B4-BE49-F238E27FC236}">
                <a16:creationId xmlns:a16="http://schemas.microsoft.com/office/drawing/2014/main" id="{A05D5C60-FC55-43FC-B8BB-CF85A426A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207" y="3171927"/>
            <a:ext cx="4342127" cy="29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7CD79183-DE74-447B-BD29-3C9D33776A6C}"/>
              </a:ext>
            </a:extLst>
          </p:cNvPr>
          <p:cNvSpPr txBox="1">
            <a:spLocks/>
          </p:cNvSpPr>
          <p:nvPr/>
        </p:nvSpPr>
        <p:spPr bwMode="auto">
          <a:xfrm>
            <a:off x="6810977" y="1550746"/>
            <a:ext cx="4479323" cy="101065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a:lstStyle>
          <a:p>
            <a:r>
              <a:rPr lang="en-US" sz="2400" kern="0" dirty="0"/>
              <a:t>In Android:</a:t>
            </a:r>
          </a:p>
          <a:p>
            <a:pPr lvl="1"/>
            <a:r>
              <a:rPr lang="en-US" sz="2000" kern="0" dirty="0"/>
              <a:t>Open Google Play app</a:t>
            </a:r>
          </a:p>
          <a:p>
            <a:pPr lvl="1"/>
            <a:r>
              <a:rPr lang="en-US" sz="2000" kern="0" dirty="0"/>
              <a:t>Activate the Auto-update apps option</a:t>
            </a:r>
          </a:p>
          <a:p>
            <a:pPr marL="0" indent="0">
              <a:buFont typeface="Wingdings" pitchFamily="-65" charset="2"/>
              <a:buNone/>
            </a:pPr>
            <a:endParaRPr lang="en-US" sz="1800" kern="0" dirty="0"/>
          </a:p>
        </p:txBody>
      </p:sp>
      <p:pic>
        <p:nvPicPr>
          <p:cNvPr id="2051" name="Picture 2" descr="image002">
            <a:extLst>
              <a:ext uri="{FF2B5EF4-FFF2-40B4-BE49-F238E27FC236}">
                <a16:creationId xmlns:a16="http://schemas.microsoft.com/office/drawing/2014/main" id="{0FA10ECA-3C26-497F-8EF7-5F37760FA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967" y="3184265"/>
            <a:ext cx="5303837"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3">
            <a:extLst>
              <a:ext uri="{FF2B5EF4-FFF2-40B4-BE49-F238E27FC236}">
                <a16:creationId xmlns:a16="http://schemas.microsoft.com/office/drawing/2014/main" id="{F8338900-429E-490A-A2E1-87F50CB453B2}"/>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5074461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2939-95DB-40A3-A119-89D4CCAC5C23}"/>
              </a:ext>
            </a:extLst>
          </p:cNvPr>
          <p:cNvSpPr>
            <a:spLocks noGrp="1"/>
          </p:cNvSpPr>
          <p:nvPr>
            <p:ph type="title"/>
          </p:nvPr>
        </p:nvSpPr>
        <p:spPr>
          <a:xfrm>
            <a:off x="1160673" y="673741"/>
            <a:ext cx="10592688" cy="893963"/>
          </a:xfrm>
        </p:spPr>
        <p:txBody>
          <a:bodyPr>
            <a:normAutofit fontScale="90000"/>
          </a:bodyPr>
          <a:lstStyle/>
          <a:p>
            <a:r>
              <a:rPr lang="en-US" dirty="0"/>
              <a:t>Engines not supported</a:t>
            </a:r>
          </a:p>
        </p:txBody>
      </p:sp>
      <p:sp>
        <p:nvSpPr>
          <p:cNvPr id="3" name="Slide Number Placeholder 2">
            <a:extLst>
              <a:ext uri="{FF2B5EF4-FFF2-40B4-BE49-F238E27FC236}">
                <a16:creationId xmlns:a16="http://schemas.microsoft.com/office/drawing/2014/main" id="{7B5D0863-CFAC-43CB-A5FF-0164DA2898EC}"/>
              </a:ext>
            </a:extLst>
          </p:cNvPr>
          <p:cNvSpPr>
            <a:spLocks noGrp="1"/>
          </p:cNvSpPr>
          <p:nvPr>
            <p:ph type="sldNum" sz="quarter" idx="4"/>
          </p:nvPr>
        </p:nvSpPr>
        <p:spPr/>
        <p:txBody>
          <a:bodyPr/>
          <a:lstStyle/>
          <a:p>
            <a:fld id="{E6B12F72-1F04-4DFF-871D-B3B495007E36}" type="slidenum">
              <a:rPr lang="en-US" smtClean="0"/>
              <a:t>87</a:t>
            </a:fld>
            <a:endParaRPr lang="en-US"/>
          </a:p>
        </p:txBody>
      </p:sp>
      <p:graphicFrame>
        <p:nvGraphicFramePr>
          <p:cNvPr id="4" name="Table 3">
            <a:extLst>
              <a:ext uri="{FF2B5EF4-FFF2-40B4-BE49-F238E27FC236}">
                <a16:creationId xmlns:a16="http://schemas.microsoft.com/office/drawing/2014/main" id="{4957E74A-134D-4109-9592-F308CC7E1BD7}"/>
              </a:ext>
            </a:extLst>
          </p:cNvPr>
          <p:cNvGraphicFramePr>
            <a:graphicFrameLocks noGrp="1"/>
          </p:cNvGraphicFramePr>
          <p:nvPr/>
        </p:nvGraphicFramePr>
        <p:xfrm>
          <a:off x="1776045" y="1724452"/>
          <a:ext cx="8379069" cy="4457701"/>
        </p:xfrm>
        <a:graphic>
          <a:graphicData uri="http://schemas.openxmlformats.org/drawingml/2006/table">
            <a:tbl>
              <a:tblPr>
                <a:tableStyleId>{F5AB1C69-6EDB-4FF4-983F-18BD219EF322}</a:tableStyleId>
              </a:tblPr>
              <a:tblGrid>
                <a:gridCol w="2959434">
                  <a:extLst>
                    <a:ext uri="{9D8B030D-6E8A-4147-A177-3AD203B41FA5}">
                      <a16:colId xmlns:a16="http://schemas.microsoft.com/office/drawing/2014/main" val="1297611487"/>
                    </a:ext>
                  </a:extLst>
                </a:gridCol>
                <a:gridCol w="1086323">
                  <a:extLst>
                    <a:ext uri="{9D8B030D-6E8A-4147-A177-3AD203B41FA5}">
                      <a16:colId xmlns:a16="http://schemas.microsoft.com/office/drawing/2014/main" val="2962761436"/>
                    </a:ext>
                  </a:extLst>
                </a:gridCol>
                <a:gridCol w="1086323">
                  <a:extLst>
                    <a:ext uri="{9D8B030D-6E8A-4147-A177-3AD203B41FA5}">
                      <a16:colId xmlns:a16="http://schemas.microsoft.com/office/drawing/2014/main" val="3808903962"/>
                    </a:ext>
                  </a:extLst>
                </a:gridCol>
                <a:gridCol w="2480174">
                  <a:extLst>
                    <a:ext uri="{9D8B030D-6E8A-4147-A177-3AD203B41FA5}">
                      <a16:colId xmlns:a16="http://schemas.microsoft.com/office/drawing/2014/main" val="3284141611"/>
                    </a:ext>
                  </a:extLst>
                </a:gridCol>
                <a:gridCol w="766815">
                  <a:extLst>
                    <a:ext uri="{9D8B030D-6E8A-4147-A177-3AD203B41FA5}">
                      <a16:colId xmlns:a16="http://schemas.microsoft.com/office/drawing/2014/main" val="881437124"/>
                    </a:ext>
                  </a:extLst>
                </a:gridCol>
              </a:tblGrid>
              <a:tr h="178817">
                <a:tc>
                  <a:txBody>
                    <a:bodyPr/>
                    <a:lstStyle/>
                    <a:p>
                      <a:pPr algn="l" rtl="0" fontAlgn="ctr"/>
                      <a:r>
                        <a:rPr lang="en-US" sz="1000" b="1" u="none" strike="noStrike" dirty="0">
                          <a:effectLst/>
                        </a:rPr>
                        <a:t>Engine Program</a:t>
                      </a:r>
                      <a:endParaRPr lang="en-US" sz="1000" b="1" i="0" u="none" strike="noStrike" dirty="0">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b="1" u="none" strike="noStrike" dirty="0">
                          <a:effectLst/>
                        </a:rPr>
                        <a:t>ECM</a:t>
                      </a:r>
                      <a:endParaRPr lang="en-US" sz="1000" b="1"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1"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b="1" u="none" strike="noStrike">
                          <a:effectLst/>
                        </a:rPr>
                        <a:t>Engine Program</a:t>
                      </a:r>
                      <a:endParaRPr lang="en-US" sz="1000" b="1"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b="1" u="none" strike="noStrike" dirty="0">
                          <a:effectLst/>
                        </a:rPr>
                        <a:t>ECM</a:t>
                      </a:r>
                      <a:endParaRPr lang="en-US" sz="1000" b="1" i="0" u="none" strike="noStrike" dirty="0">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965288412"/>
                  </a:ext>
                </a:extLst>
              </a:tr>
              <a:tr h="178817">
                <a:tc>
                  <a:txBody>
                    <a:bodyPr/>
                    <a:lstStyle/>
                    <a:p>
                      <a:pPr algn="l" rtl="0" fontAlgn="ctr"/>
                      <a:r>
                        <a:rPr lang="en-US" sz="1000" u="none" strike="noStrike">
                          <a:effectLst/>
                        </a:rPr>
                        <a:t>480C-E</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CM552</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ISM</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668093604"/>
                  </a:ext>
                </a:extLst>
              </a:tr>
              <a:tr h="178817">
                <a:tc>
                  <a:txBody>
                    <a:bodyPr/>
                    <a:lstStyle/>
                    <a:p>
                      <a:pPr algn="l" rtl="0" fontAlgn="ctr"/>
                      <a:r>
                        <a:rPr lang="en-US" sz="1000" u="none" strike="noStrike" dirty="0">
                          <a:effectLst/>
                        </a:rPr>
                        <a:t>B5.9G</a:t>
                      </a:r>
                      <a:endParaRPr lang="en-US" sz="1000" b="0" i="0" u="none" strike="noStrike" dirty="0">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CM420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dirty="0">
                          <a:effectLst/>
                        </a:rPr>
                        <a:t>ISM - CM870</a:t>
                      </a:r>
                      <a:endParaRPr lang="en-US" sz="1000" b="0" i="0" u="none" strike="noStrike" dirty="0">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CM870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4190582858"/>
                  </a:ext>
                </a:extLst>
              </a:tr>
              <a:tr h="178817">
                <a:tc>
                  <a:txBody>
                    <a:bodyPr/>
                    <a:lstStyle/>
                    <a:p>
                      <a:pPr algn="l" rtl="0" fontAlgn="ctr"/>
                      <a:r>
                        <a:rPr lang="fr-FR" sz="1000" u="none" strike="noStrike">
                          <a:effectLst/>
                        </a:rPr>
                        <a:t>C Gas Plus/B Gas Plus</a:t>
                      </a:r>
                      <a:endParaRPr lang="fr-FR"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CM556</a:t>
                      </a:r>
                      <a:endParaRPr lang="en-US" sz="1000" b="0" i="0" u="none" strike="noStrike">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ISM - CM875</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CM875</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107322412"/>
                  </a:ext>
                </a:extLst>
              </a:tr>
              <a:tr h="323658">
                <a:tc>
                  <a:txBody>
                    <a:bodyPr/>
                    <a:lstStyle/>
                    <a:p>
                      <a:pPr algn="l" rtl="0" fontAlgn="ctr"/>
                      <a:r>
                        <a:rPr lang="en-US" sz="1000" u="none" strike="noStrike">
                          <a:effectLst/>
                        </a:rPr>
                        <a:t>C8.3G</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CM420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it-IT" sz="1000" u="none" strike="noStrike">
                          <a:effectLst/>
                        </a:rPr>
                        <a:t>ISM - Fuel Control Module - CM570</a:t>
                      </a:r>
                      <a:endParaRPr lang="it-IT"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17429121"/>
                  </a:ext>
                </a:extLst>
              </a:tr>
              <a:tr h="178817">
                <a:tc>
                  <a:txBody>
                    <a:bodyPr/>
                    <a:lstStyle/>
                    <a:p>
                      <a:pPr algn="l" rtl="0" fontAlgn="ctr"/>
                      <a:r>
                        <a:rPr lang="en-US" sz="1000" u="none" strike="noStrike">
                          <a:effectLst/>
                        </a:rPr>
                        <a:t>CELECT</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ECM-B</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nn-NO" sz="1000" u="none" strike="noStrike">
                          <a:effectLst/>
                        </a:rPr>
                        <a:t>KTA19, G855 CM558 G Drive</a:t>
                      </a:r>
                      <a:endParaRPr lang="nn-NO"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CM558</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624830593"/>
                  </a:ext>
                </a:extLst>
              </a:tr>
              <a:tr h="178817">
                <a:tc>
                  <a:txBody>
                    <a:bodyPr/>
                    <a:lstStyle/>
                    <a:p>
                      <a:pPr algn="l" rtl="0" fontAlgn="ctr"/>
                      <a:r>
                        <a:rPr lang="en-US" sz="1000" u="none" strike="noStrike">
                          <a:effectLst/>
                        </a:rPr>
                        <a:t>CELECT Plus</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ECM-C</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L Gas Plus</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CM556</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237401918"/>
                  </a:ext>
                </a:extLst>
              </a:tr>
              <a:tr h="178817">
                <a:tc>
                  <a:txBody>
                    <a:bodyPr/>
                    <a:lstStyle/>
                    <a:p>
                      <a:pPr algn="l" rtl="0" fontAlgn="ctr"/>
                      <a:r>
                        <a:rPr lang="en-US" sz="1000" u="none" strike="noStrike">
                          <a:effectLst/>
                        </a:rPr>
                        <a:t>CELECT Plus Industrial</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ECM-C</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L10G</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CM420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603921892"/>
                  </a:ext>
                </a:extLst>
              </a:tr>
              <a:tr h="178817">
                <a:tc>
                  <a:txBody>
                    <a:bodyPr/>
                    <a:lstStyle/>
                    <a:p>
                      <a:pPr algn="l" rtl="0" fontAlgn="ctr"/>
                      <a:r>
                        <a:rPr lang="en-US" sz="1000" u="none" strike="noStrike">
                          <a:effectLst/>
                        </a:rPr>
                        <a:t>Centinel</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CM400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dirty="0">
                          <a:effectLst/>
                        </a:rPr>
                        <a:t>PIM</a:t>
                      </a:r>
                      <a:endParaRPr lang="en-US" sz="1000" b="0" i="0" u="none" strike="noStrike" dirty="0">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778041142"/>
                  </a:ext>
                </a:extLst>
              </a:tr>
              <a:tr h="178817">
                <a:tc>
                  <a:txBody>
                    <a:bodyPr/>
                    <a:lstStyle/>
                    <a:p>
                      <a:pPr algn="l" rtl="0" fontAlgn="ctr"/>
                      <a:r>
                        <a:rPr lang="en-US" sz="1000" u="none" strike="noStrike">
                          <a:effectLst/>
                        </a:rPr>
                        <a:t>CENTRY</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CM400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QSB5.9/44, 5.9/30, 4.5/30, 3.9/30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429383043"/>
                  </a:ext>
                </a:extLst>
              </a:tr>
              <a:tr h="323658">
                <a:tc rowSpan="2">
                  <a:txBody>
                    <a:bodyPr/>
                    <a:lstStyle/>
                    <a:p>
                      <a:pPr algn="l" rtl="0" fontAlgn="ctr"/>
                      <a:r>
                        <a:rPr lang="en-US" sz="1000" u="none" strike="noStrike">
                          <a:effectLst/>
                        </a:rPr>
                        <a:t>Gas Compression GTA3.9/5.9/8.3GC, KTA19/38GC - SSM558/CM556/CM2358</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CM556</a:t>
                      </a:r>
                      <a:br>
                        <a:rPr lang="en-US" sz="1000" u="none" strike="noStrike" dirty="0">
                          <a:effectLst/>
                        </a:rPr>
                      </a:b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rowSpan="2">
                  <a:txBody>
                    <a:bodyPr/>
                    <a:lstStyle/>
                    <a:p>
                      <a:pPr algn="l" rtl="0" fontAlgn="ctr"/>
                      <a:r>
                        <a:rPr lang="en-US" sz="1000" u="none" strike="noStrike">
                          <a:effectLst/>
                        </a:rPr>
                        <a:t>QSC8.3/QSL9</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CM554</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404118951"/>
                  </a:ext>
                </a:extLst>
              </a:tr>
              <a:tr h="178817">
                <a:tc vMerge="1">
                  <a:txBody>
                    <a:bodyPr/>
                    <a:lstStyle/>
                    <a:p>
                      <a:endParaRPr lang="en-US"/>
                    </a:p>
                  </a:txBody>
                  <a:tcPr/>
                </a:tc>
                <a:tc>
                  <a:txBody>
                    <a:bodyPr/>
                    <a:lstStyle/>
                    <a:p>
                      <a:pPr algn="l" rtl="0" fontAlgn="ctr"/>
                      <a:r>
                        <a:rPr lang="en-US" sz="1000" u="none" strike="noStrike" dirty="0">
                          <a:effectLst/>
                        </a:rPr>
                        <a:t>SSM558</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vMerge="1">
                  <a:txBody>
                    <a:bodyPr/>
                    <a:lstStyle/>
                    <a:p>
                      <a:endParaRPr lang="en-US"/>
                    </a:p>
                  </a:txBody>
                  <a:tcPr/>
                </a:tc>
                <a:tc>
                  <a:txBody>
                    <a:bodyPr/>
                    <a:lstStyle/>
                    <a:p>
                      <a:pPr algn="l" rtl="0" fontAlgn="ctr"/>
                      <a:r>
                        <a:rPr lang="en-US" sz="1000" u="none" strike="noStrike">
                          <a:effectLst/>
                        </a:rPr>
                        <a:t>CM500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675694649"/>
                  </a:ext>
                </a:extLst>
              </a:tr>
              <a:tr h="178817">
                <a:tc>
                  <a:txBody>
                    <a:bodyPr/>
                    <a:lstStyle/>
                    <a:p>
                      <a:pPr algn="l" rtl="0" fontAlgn="ctr"/>
                      <a:r>
                        <a:rPr lang="en-US" sz="1000" u="none" strike="noStrike">
                          <a:effectLst/>
                        </a:rPr>
                        <a:t>ISB</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CM550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QSK19/23/45/60/78</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CM500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435192670"/>
                  </a:ext>
                </a:extLst>
              </a:tr>
              <a:tr h="323658">
                <a:tc>
                  <a:txBody>
                    <a:bodyPr/>
                    <a:lstStyle/>
                    <a:p>
                      <a:pPr algn="l" rtl="0" fontAlgn="ctr"/>
                      <a:r>
                        <a:rPr lang="en-US" sz="1000" u="none" strike="noStrike">
                          <a:effectLst/>
                        </a:rPr>
                        <a:t>ISB - CM850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QSK19G/38G/60G, QSV81/91 - CM700/SSM558/CM2358</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CM700, SSM558</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758645457"/>
                  </a:ext>
                </a:extLst>
              </a:tr>
              <a:tr h="178817">
                <a:tc>
                  <a:txBody>
                    <a:bodyPr/>
                    <a:lstStyle/>
                    <a:p>
                      <a:pPr algn="l" rtl="0" fontAlgn="ctr"/>
                      <a:r>
                        <a:rPr lang="en-US" sz="1000" u="none" strike="noStrike">
                          <a:effectLst/>
                        </a:rPr>
                        <a:t>ISB Daimler Chrysler</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CM551</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CM2358</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900638667"/>
                  </a:ext>
                </a:extLst>
              </a:tr>
              <a:tr h="178817">
                <a:tc>
                  <a:txBody>
                    <a:bodyPr/>
                    <a:lstStyle/>
                    <a:p>
                      <a:pPr algn="l" rtl="0" fontAlgn="ctr"/>
                      <a:r>
                        <a:rPr lang="en-US" sz="1000" u="none" strike="noStrike">
                          <a:effectLst/>
                        </a:rPr>
                        <a:t>ISBe (4 and 6 Cylinder)</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CM800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QSM11</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170503963"/>
                  </a:ext>
                </a:extLst>
              </a:tr>
              <a:tr h="178817">
                <a:tc>
                  <a:txBody>
                    <a:bodyPr/>
                    <a:lstStyle/>
                    <a:p>
                      <a:pPr algn="l" rtl="0" fontAlgn="ctr"/>
                      <a:r>
                        <a:rPr lang="en-US" sz="1000" u="none" strike="noStrike">
                          <a:effectLst/>
                        </a:rPr>
                        <a:t>ISBe2/3 - CM850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QST30 </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CM552</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3856295239"/>
                  </a:ext>
                </a:extLst>
              </a:tr>
              <a:tr h="178817">
                <a:tc>
                  <a:txBody>
                    <a:bodyPr/>
                    <a:lstStyle/>
                    <a:p>
                      <a:pPr algn="l" rtl="0" fontAlgn="ctr"/>
                      <a:r>
                        <a:rPr lang="en-US" sz="1000" u="none" strike="noStrike">
                          <a:effectLst/>
                        </a:rPr>
                        <a:t>ISBe4 (4 and 6 cylinder)</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QST30 - Power Gen</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CM552</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3478987469"/>
                  </a:ext>
                </a:extLst>
              </a:tr>
              <a:tr h="178817">
                <a:tc>
                  <a:txBody>
                    <a:bodyPr/>
                    <a:lstStyle/>
                    <a:p>
                      <a:pPr algn="l" rtl="0" fontAlgn="ctr"/>
                      <a:r>
                        <a:rPr lang="en-US" sz="1000" u="none" strike="noStrike">
                          <a:effectLst/>
                        </a:rPr>
                        <a:t>ISC / Transit Bus ISL8.3 - CM850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QSX15</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540114471"/>
                  </a:ext>
                </a:extLst>
              </a:tr>
              <a:tr h="178817">
                <a:tc>
                  <a:txBody>
                    <a:bodyPr/>
                    <a:lstStyle/>
                    <a:p>
                      <a:pPr algn="l" rtl="0" fontAlgn="ctr"/>
                      <a:r>
                        <a:rPr lang="en-US" sz="1000" u="none" strike="noStrike">
                          <a:effectLst/>
                        </a:rPr>
                        <a:t>ISC/ISL</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CM554</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Signature/ISX</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717646791"/>
                  </a:ext>
                </a:extLst>
              </a:tr>
              <a:tr h="178817">
                <a:tc>
                  <a:txBody>
                    <a:bodyPr/>
                    <a:lstStyle/>
                    <a:p>
                      <a:pPr algn="l" rtl="0" fontAlgn="ctr"/>
                      <a:r>
                        <a:rPr lang="en-US" sz="1000" u="none" strike="noStrike">
                          <a:effectLst/>
                        </a:rPr>
                        <a:t>ISL8.9 - CM850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Signature/ISX - CM870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CM870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4288428997"/>
                  </a:ext>
                </a:extLst>
              </a:tr>
              <a:tr h="266437">
                <a:tc>
                  <a:txBody>
                    <a:bodyPr/>
                    <a:lstStyle/>
                    <a:p>
                      <a:pPr algn="l" rtl="0" fontAlgn="ctr"/>
                      <a:r>
                        <a:rPr lang="en-US" sz="1000" u="none" strike="noStrike">
                          <a:effectLst/>
                        </a:rPr>
                        <a:t>ISLe4 (6 cylinder)</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fontAlgn="ctr"/>
                      <a:r>
                        <a:rPr lang="en-US" sz="1700" u="none" strike="noStrike">
                          <a:effectLst/>
                        </a:rPr>
                        <a:t> </a:t>
                      </a:r>
                      <a:endParaRPr lang="en-US" sz="1700" b="0" i="0" u="none" strike="noStrike">
                        <a:solidFill>
                          <a:srgbClr val="000000"/>
                        </a:solidFill>
                        <a:effectLst/>
                        <a:latin typeface="Arial" panose="020B0604020202020204" pitchFamily="34" charset="0"/>
                      </a:endParaRPr>
                    </a:p>
                  </a:txBody>
                  <a:tcPr marL="8941" marR="8941" marT="8941" marB="0" anchor="ctr"/>
                </a:tc>
                <a:tc>
                  <a:txBody>
                    <a:bodyPr/>
                    <a:lstStyle/>
                    <a:p>
                      <a:pPr algn="l" fontAlgn="b"/>
                      <a:r>
                        <a:rPr lang="en-US" sz="1700" u="none" strike="noStrike" dirty="0">
                          <a:effectLst/>
                        </a:rPr>
                        <a:t> </a:t>
                      </a:r>
                      <a:endParaRPr lang="en-US" sz="1700" b="0" i="0" u="none" strike="noStrike" dirty="0">
                        <a:solidFill>
                          <a:srgbClr val="000000"/>
                        </a:solidFill>
                        <a:effectLst/>
                        <a:latin typeface="Arial" panose="020B0604020202020204" pitchFamily="34" charset="0"/>
                      </a:endParaRPr>
                    </a:p>
                  </a:txBody>
                  <a:tcPr marL="8941" marR="8941" marT="8941" marB="0" anchor="b"/>
                </a:tc>
                <a:extLst>
                  <a:ext uri="{0D108BD9-81ED-4DB2-BD59-A6C34878D82A}">
                    <a16:rowId xmlns:a16="http://schemas.microsoft.com/office/drawing/2014/main" val="4025763033"/>
                  </a:ext>
                </a:extLst>
              </a:tr>
            </a:tbl>
          </a:graphicData>
        </a:graphic>
      </p:graphicFrame>
    </p:spTree>
    <p:extLst>
      <p:ext uri="{BB962C8B-B14F-4D97-AF65-F5344CB8AC3E}">
        <p14:creationId xmlns:p14="http://schemas.microsoft.com/office/powerpoint/2010/main" val="22101868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 or Issues</a:t>
            </a:r>
          </a:p>
        </p:txBody>
      </p:sp>
      <p:sp>
        <p:nvSpPr>
          <p:cNvPr id="3" name="Content Placeholder 2"/>
          <p:cNvSpPr>
            <a:spLocks noGrp="1"/>
          </p:cNvSpPr>
          <p:nvPr>
            <p:ph idx="1"/>
          </p:nvPr>
        </p:nvSpPr>
        <p:spPr>
          <a:xfrm>
            <a:off x="1231012" y="1550746"/>
            <a:ext cx="9713796" cy="4691434"/>
          </a:xfrm>
        </p:spPr>
        <p:txBody>
          <a:bodyPr/>
          <a:lstStyle/>
          <a:p>
            <a:r>
              <a:rPr lang="en-US" sz="2400" dirty="0"/>
              <a:t>Please contact Cummins Care for any questions or issues</a:t>
            </a:r>
          </a:p>
          <a:p>
            <a:pPr lvl="1"/>
            <a:r>
              <a:rPr lang="en-US" sz="2000" dirty="0"/>
              <a:t>Call: 1-800-CUMMINS</a:t>
            </a:r>
          </a:p>
          <a:p>
            <a:pPr lvl="1"/>
            <a:r>
              <a:rPr lang="en-US" sz="2000" dirty="0"/>
              <a:t>Email: ServiceToolSupport@cummins.com</a:t>
            </a:r>
          </a:p>
          <a:p>
            <a:pPr lvl="1"/>
            <a:r>
              <a:rPr lang="en-US" sz="2000" dirty="0"/>
              <a:t>Chat Service: www.cummins.com</a:t>
            </a:r>
          </a:p>
          <a:p>
            <a:pPr lvl="1"/>
            <a:r>
              <a:rPr lang="en-US" sz="2000" dirty="0"/>
              <a:t>Tool Support Website: www.cummins.com</a:t>
            </a:r>
          </a:p>
          <a:p>
            <a:pPr marL="0" indent="0">
              <a:buNone/>
            </a:pPr>
            <a:endParaRPr lang="en-US" sz="1800" dirty="0"/>
          </a:p>
        </p:txBody>
      </p:sp>
      <p:sp>
        <p:nvSpPr>
          <p:cNvPr id="5" name="Slide Number Placeholder 3">
            <a:extLst>
              <a:ext uri="{FF2B5EF4-FFF2-40B4-BE49-F238E27FC236}">
                <a16:creationId xmlns:a16="http://schemas.microsoft.com/office/drawing/2014/main" id="{ED1FAEA1-C8D9-4780-BF26-DFABA552BCFD}"/>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
        <p:nvSpPr>
          <p:cNvPr id="6" name="Rectangle 5">
            <a:hlinkClick r:id="rId3"/>
            <a:extLst>
              <a:ext uri="{FF2B5EF4-FFF2-40B4-BE49-F238E27FC236}">
                <a16:creationId xmlns:a16="http://schemas.microsoft.com/office/drawing/2014/main" id="{191E03ED-72F7-4AEB-9F9E-0753A9C8ACCB}"/>
              </a:ext>
            </a:extLst>
          </p:cNvPr>
          <p:cNvSpPr/>
          <p:nvPr/>
        </p:nvSpPr>
        <p:spPr>
          <a:xfrm>
            <a:off x="2743200" y="2327564"/>
            <a:ext cx="4147127"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4"/>
            <a:extLst>
              <a:ext uri="{FF2B5EF4-FFF2-40B4-BE49-F238E27FC236}">
                <a16:creationId xmlns:a16="http://schemas.microsoft.com/office/drawing/2014/main" id="{A9BEE1A4-6381-49D9-9D9B-DA8F51C01C0B}"/>
              </a:ext>
            </a:extLst>
          </p:cNvPr>
          <p:cNvSpPr/>
          <p:nvPr/>
        </p:nvSpPr>
        <p:spPr>
          <a:xfrm>
            <a:off x="3620022" y="2730674"/>
            <a:ext cx="2154477" cy="162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DAE5BC-0F5F-48F2-BFDC-52B15BECAA96}"/>
              </a:ext>
            </a:extLst>
          </p:cNvPr>
          <p:cNvSpPr/>
          <p:nvPr/>
        </p:nvSpPr>
        <p:spPr>
          <a:xfrm>
            <a:off x="4546948" y="3031299"/>
            <a:ext cx="2343379" cy="263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4"/>
            <a:extLst>
              <a:ext uri="{FF2B5EF4-FFF2-40B4-BE49-F238E27FC236}">
                <a16:creationId xmlns:a16="http://schemas.microsoft.com/office/drawing/2014/main" id="{AB7408CC-6602-4BD5-9F0A-429B104691F9}"/>
              </a:ext>
            </a:extLst>
          </p:cNvPr>
          <p:cNvSpPr/>
          <p:nvPr/>
        </p:nvSpPr>
        <p:spPr>
          <a:xfrm>
            <a:off x="4546948" y="3031299"/>
            <a:ext cx="2343379" cy="263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1791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75666"/>
          <a:stretch/>
        </p:blipFill>
        <p:spPr>
          <a:xfrm>
            <a:off x="5128683" y="2628900"/>
            <a:ext cx="1780117" cy="1600200"/>
          </a:xfrm>
          <a:prstGeom prst="rect">
            <a:avLst/>
          </a:prstGeom>
        </p:spPr>
      </p:pic>
    </p:spTree>
    <p:extLst>
      <p:ext uri="{BB962C8B-B14F-4D97-AF65-F5344CB8AC3E}">
        <p14:creationId xmlns:p14="http://schemas.microsoft.com/office/powerpoint/2010/main" val="2598396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079" y="3120277"/>
            <a:ext cx="9308651" cy="890587"/>
          </a:xfrm>
        </p:spPr>
        <p:txBody>
          <a:bodyPr/>
          <a:lstStyle/>
          <a:p>
            <a:r>
              <a:rPr lang="en-US" b="1" dirty="0"/>
              <a:t>General Functionality</a:t>
            </a:r>
          </a:p>
        </p:txBody>
      </p:sp>
      <p:sp>
        <p:nvSpPr>
          <p:cNvPr id="3" name="Slide Number Placeholder 2"/>
          <p:cNvSpPr>
            <a:spLocks noGrp="1"/>
          </p:cNvSpPr>
          <p:nvPr>
            <p:ph type="sldNum" sz="quarter" idx="4"/>
          </p:nvPr>
        </p:nvSpPr>
        <p:spPr/>
        <p:txBody>
          <a:bodyPr/>
          <a:lstStyle/>
          <a:p>
            <a:fld id="{E6B12F72-1F04-4DFF-871D-B3B495007E36}" type="slidenum">
              <a:rPr lang="en-US" smtClean="0"/>
              <a:t>9</a:t>
            </a:fld>
            <a:endParaRPr lang="en-US"/>
          </a:p>
        </p:txBody>
      </p:sp>
    </p:spTree>
    <p:extLst>
      <p:ext uri="{BB962C8B-B14F-4D97-AF65-F5344CB8AC3E}">
        <p14:creationId xmlns:p14="http://schemas.microsoft.com/office/powerpoint/2010/main" val="2891864451"/>
      </p:ext>
    </p:extLst>
  </p:cSld>
  <p:clrMapOvr>
    <a:masterClrMapping/>
  </p:clrMapOvr>
</p:sld>
</file>

<file path=ppt/theme/theme1.xml><?xml version="1.0" encoding="utf-8"?>
<a:theme xmlns:a="http://schemas.openxmlformats.org/drawingml/2006/main" name="Cummins 2018">
  <a:themeElements>
    <a:clrScheme name="Launch">
      <a:dk1>
        <a:srgbClr val="000000"/>
      </a:dk1>
      <a:lt1>
        <a:srgbClr val="FFFFFF"/>
      </a:lt1>
      <a:dk2>
        <a:srgbClr val="414141"/>
      </a:dk2>
      <a:lt2>
        <a:srgbClr val="E7E6E6"/>
      </a:lt2>
      <a:accent1>
        <a:srgbClr val="424242"/>
      </a:accent1>
      <a:accent2>
        <a:srgbClr val="DA281C"/>
      </a:accent2>
      <a:accent3>
        <a:srgbClr val="00578A"/>
      </a:accent3>
      <a:accent4>
        <a:srgbClr val="738B1F"/>
      </a:accent4>
      <a:accent5>
        <a:srgbClr val="B4B4B3"/>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st" id="{D1604BBC-2AF9-4C09-BA35-E7F3F0193845}" vid="{4F65EDCB-D929-4FE0-91DA-E62BF51BD2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35852</TotalTime>
  <Words>4663</Words>
  <Application>Microsoft Office PowerPoint</Application>
  <PresentationFormat>Widescreen</PresentationFormat>
  <Paragraphs>702</Paragraphs>
  <Slides>89</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89</vt:i4>
      </vt:variant>
    </vt:vector>
  </HeadingPairs>
  <TitlesOfParts>
    <vt:vector size="98" baseType="lpstr">
      <vt:lpstr>Arial</vt:lpstr>
      <vt:lpstr>Arial Black</vt:lpstr>
      <vt:lpstr>Calibri</vt:lpstr>
      <vt:lpstr>Courier New</vt:lpstr>
      <vt:lpstr>LucidaGrande</vt:lpstr>
      <vt:lpstr>Symbol</vt:lpstr>
      <vt:lpstr>Times New Roman</vt:lpstr>
      <vt:lpstr>Wingdings</vt:lpstr>
      <vt:lpstr>Cummins 2018</vt:lpstr>
      <vt:lpstr>Cummins Guidanz™ Mobile Service Feature Training</vt:lpstr>
      <vt:lpstr>Table of Contents</vt:lpstr>
      <vt:lpstr>Cummins Guidanz</vt:lpstr>
      <vt:lpstr>Version 5.2.0 Release</vt:lpstr>
      <vt:lpstr>Hardware Requirements</vt:lpstr>
      <vt:lpstr>Download/Installation</vt:lpstr>
      <vt:lpstr>Supported Adapters</vt:lpstr>
      <vt:lpstr>Supported Products</vt:lpstr>
      <vt:lpstr>General Functionality</vt:lpstr>
      <vt:lpstr>Log-In Screen</vt:lpstr>
      <vt:lpstr>Log-In Screen</vt:lpstr>
      <vt:lpstr>PIN Creation</vt:lpstr>
      <vt:lpstr>Subscription Expiration Notification</vt:lpstr>
      <vt:lpstr>Subscription Management</vt:lpstr>
      <vt:lpstr>Intapp &amp; Intapp OEM (ECM Password Removal)</vt:lpstr>
      <vt:lpstr>Intapp &amp; Intapp OEM (ECM Password Removal)</vt:lpstr>
      <vt:lpstr>Cal Assist (Fleet Counts)</vt:lpstr>
      <vt:lpstr>Home Page/Start Page</vt:lpstr>
      <vt:lpstr>Menu – Contact Cummins/Log File</vt:lpstr>
      <vt:lpstr>Menu – Contact Cummins/Log File</vt:lpstr>
      <vt:lpstr>Menu - Settings and Preferences</vt:lpstr>
      <vt:lpstr>Menu - Settings and Preferences</vt:lpstr>
      <vt:lpstr>Connecting Adapter to Guidanz</vt:lpstr>
      <vt:lpstr>Connecting Adapter to Guidanz</vt:lpstr>
      <vt:lpstr>Connecting Adapter to Guidanz</vt:lpstr>
      <vt:lpstr>Connecting Adapter to Guidanz</vt:lpstr>
      <vt:lpstr>Connecting Adapter to Guidanz</vt:lpstr>
      <vt:lpstr>Share Button</vt:lpstr>
      <vt:lpstr>Connection Button</vt:lpstr>
      <vt:lpstr>Manual Refresh</vt:lpstr>
      <vt:lpstr>Calibration Import from mail</vt:lpstr>
      <vt:lpstr>Service Features</vt:lpstr>
      <vt:lpstr>Home Page</vt:lpstr>
      <vt:lpstr>Multi-Level Security</vt:lpstr>
      <vt:lpstr>Intapp Password Removal</vt:lpstr>
      <vt:lpstr>Intapp Password Removal</vt:lpstr>
      <vt:lpstr>User Input Screens</vt:lpstr>
      <vt:lpstr>User Input Screens</vt:lpstr>
      <vt:lpstr>ECM Image Creation</vt:lpstr>
      <vt:lpstr>Engine Serial Number (ESN) Eligibility Check</vt:lpstr>
      <vt:lpstr>Equipment Dashboard (Equipment Summary Screen)</vt:lpstr>
      <vt:lpstr>Equipment Dataplate</vt:lpstr>
      <vt:lpstr>Device Dashboard</vt:lpstr>
      <vt:lpstr>Engine Dataplate</vt:lpstr>
      <vt:lpstr>ECM Fault Screens</vt:lpstr>
      <vt:lpstr>Clear Fault Codes</vt:lpstr>
      <vt:lpstr>Field Repair Actions</vt:lpstr>
      <vt:lpstr>Data Monitor Logging (DML)</vt:lpstr>
      <vt:lpstr>Data Monitor Logging (DML)</vt:lpstr>
      <vt:lpstr>Data Monitor Logging (DML)</vt:lpstr>
      <vt:lpstr>Engine Settings</vt:lpstr>
      <vt:lpstr>Engine Settings</vt:lpstr>
      <vt:lpstr>Engine Settings</vt:lpstr>
      <vt:lpstr>Calibrate Engine</vt:lpstr>
      <vt:lpstr>Calibrate Engine</vt:lpstr>
      <vt:lpstr>Calibrate Engine</vt:lpstr>
      <vt:lpstr>Calibrate Engine </vt:lpstr>
      <vt:lpstr>Calibrate Engine – Cal Assist</vt:lpstr>
      <vt:lpstr>Calibration Installation Process</vt:lpstr>
      <vt:lpstr>Calibration Installation Process</vt:lpstr>
      <vt:lpstr>Key Off Instructions</vt:lpstr>
      <vt:lpstr>Key On Instructions</vt:lpstr>
      <vt:lpstr>Calibration Installation Success</vt:lpstr>
      <vt:lpstr>Advanced Features</vt:lpstr>
      <vt:lpstr>Advanced Features – ECM data Extraction</vt:lpstr>
      <vt:lpstr>Diagnostic Tests</vt:lpstr>
      <vt:lpstr>Diagnostic Tests</vt:lpstr>
      <vt:lpstr>Diagnostic Tests</vt:lpstr>
      <vt:lpstr>Diagnostic Tests</vt:lpstr>
      <vt:lpstr>Diagnostic Tests</vt:lpstr>
      <vt:lpstr>Diagnostic Tests</vt:lpstr>
      <vt:lpstr>Diagnostic Tests</vt:lpstr>
      <vt:lpstr>Trip Information</vt:lpstr>
      <vt:lpstr>Images &amp; Templates</vt:lpstr>
      <vt:lpstr>Images &amp; Templates</vt:lpstr>
      <vt:lpstr>Images &amp; Templates</vt:lpstr>
      <vt:lpstr>Images &amp; Templates</vt:lpstr>
      <vt:lpstr>Images &amp; Templates</vt:lpstr>
      <vt:lpstr>Images &amp; Templates</vt:lpstr>
      <vt:lpstr>Audit Trail</vt:lpstr>
      <vt:lpstr>Calibration Files – Viewing calibrations on the device</vt:lpstr>
      <vt:lpstr>Calibration Files - Search</vt:lpstr>
      <vt:lpstr>Calibration Files – Download to device</vt:lpstr>
      <vt:lpstr>History and Templates (Event Folder)</vt:lpstr>
      <vt:lpstr>Device notifications</vt:lpstr>
      <vt:lpstr>Auto-Update of the app</vt:lpstr>
      <vt:lpstr>Engines not supported</vt:lpstr>
      <vt:lpstr>Questions or Issues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Cummins Guidanz™ Mobile Service Feature Training</dc:title>
  <dc:creator>Steven L Huntington</dc:creator>
  <cp:lastModifiedBy>Steven L Huntington</cp:lastModifiedBy>
  <cp:revision>27</cp:revision>
  <dcterms:created xsi:type="dcterms:W3CDTF">2021-09-02T13:44:04Z</dcterms:created>
  <dcterms:modified xsi:type="dcterms:W3CDTF">2022-04-25T16:24:02Z</dcterms:modified>
</cp:coreProperties>
</file>